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40233600" cy="31089600"/>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571"/>
    <a:srgbClr val="1FE0E3"/>
    <a:srgbClr val="990000"/>
    <a:srgbClr val="0000CC"/>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521" autoAdjust="0"/>
    <p:restoredTop sz="94610" autoAdjust="0"/>
  </p:normalViewPr>
  <p:slideViewPr>
    <p:cSldViewPr snapToGrid="0">
      <p:cViewPr varScale="1">
        <p:scale>
          <a:sx n="17" d="100"/>
          <a:sy n="17" d="100"/>
        </p:scale>
        <p:origin x="-1698" y="-150"/>
      </p:cViewPr>
      <p:guideLst>
        <p:guide orient="horz" pos="9792"/>
        <p:guide pos="12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53" d="100"/>
          <a:sy n="53" d="100"/>
        </p:scale>
        <p:origin x="-261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Documents\REU%20SDSM&amp;T\FSW%20test%20results%20nucor%20ste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ocuments\REU%20SDSM&amp;T\FSW%20test%20results%20nucor%20ste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4000" dirty="0"/>
              <a:t>Tensile Stress- Strain </a:t>
            </a:r>
            <a:r>
              <a:rPr lang="en-US" sz="4000" dirty="0" smtClean="0"/>
              <a:t>Curves</a:t>
            </a:r>
            <a:endParaRPr lang="en-US" sz="4000" dirty="0"/>
          </a:p>
        </c:rich>
      </c:tx>
      <c:layout>
        <c:manualLayout>
          <c:xMode val="edge"/>
          <c:yMode val="edge"/>
          <c:x val="0.10509407253028745"/>
          <c:y val="8.0781763930242723E-3"/>
        </c:manualLayout>
      </c:layout>
      <c:overlay val="1"/>
    </c:title>
    <c:autoTitleDeleted val="0"/>
    <c:plotArea>
      <c:layout>
        <c:manualLayout>
          <c:layoutTarget val="inner"/>
          <c:xMode val="edge"/>
          <c:yMode val="edge"/>
          <c:x val="0.143568883179373"/>
          <c:y val="0.11330151252721614"/>
          <c:w val="0.82424388122026937"/>
          <c:h val="0.77106607121389548"/>
        </c:manualLayout>
      </c:layout>
      <c:scatterChart>
        <c:scatterStyle val="lineMarker"/>
        <c:varyColors val="0"/>
        <c:ser>
          <c:idx val="0"/>
          <c:order val="0"/>
          <c:tx>
            <c:v>Wide 2</c:v>
          </c:tx>
          <c:marker>
            <c:symbol val="none"/>
          </c:marker>
          <c:xVal>
            <c:numRef>
              <c:f>'Wide 2'!$C$8:$C$630</c:f>
              <c:numCache>
                <c:formatCode>General</c:formatCode>
                <c:ptCount val="623"/>
                <c:pt idx="0">
                  <c:v>0</c:v>
                </c:pt>
                <c:pt idx="1">
                  <c:v>3.0000000000000001E-5</c:v>
                </c:pt>
                <c:pt idx="2">
                  <c:v>6.9999999999999994E-5</c:v>
                </c:pt>
                <c:pt idx="3">
                  <c:v>8.0000000000000007E-5</c:v>
                </c:pt>
                <c:pt idx="4">
                  <c:v>9.0000000000000006E-5</c:v>
                </c:pt>
                <c:pt idx="5">
                  <c:v>1E-4</c:v>
                </c:pt>
                <c:pt idx="6">
                  <c:v>1.2E-4</c:v>
                </c:pt>
                <c:pt idx="7">
                  <c:v>1.2999999999999999E-4</c:v>
                </c:pt>
                <c:pt idx="8">
                  <c:v>1.3999999999999999E-4</c:v>
                </c:pt>
                <c:pt idx="9">
                  <c:v>1.6000000000000001E-4</c:v>
                </c:pt>
                <c:pt idx="10">
                  <c:v>2.1000000000000001E-4</c:v>
                </c:pt>
                <c:pt idx="11">
                  <c:v>2.4000000000000001E-4</c:v>
                </c:pt>
                <c:pt idx="12">
                  <c:v>2.5000000000000001E-4</c:v>
                </c:pt>
                <c:pt idx="13">
                  <c:v>2.5999999999999998E-4</c:v>
                </c:pt>
                <c:pt idx="14">
                  <c:v>2.7999999999999998E-4</c:v>
                </c:pt>
                <c:pt idx="15">
                  <c:v>2.9999999999999997E-4</c:v>
                </c:pt>
                <c:pt idx="16">
                  <c:v>3.2000000000000003E-4</c:v>
                </c:pt>
                <c:pt idx="17">
                  <c:v>3.3E-4</c:v>
                </c:pt>
                <c:pt idx="18">
                  <c:v>3.5E-4</c:v>
                </c:pt>
                <c:pt idx="19">
                  <c:v>3.6999999999999999E-4</c:v>
                </c:pt>
                <c:pt idx="20">
                  <c:v>3.8000000000000002E-4</c:v>
                </c:pt>
                <c:pt idx="21">
                  <c:v>4.0000000000000002E-4</c:v>
                </c:pt>
                <c:pt idx="22">
                  <c:v>4.2000000000000002E-4</c:v>
                </c:pt>
                <c:pt idx="23">
                  <c:v>4.2999999999999999E-4</c:v>
                </c:pt>
                <c:pt idx="24">
                  <c:v>4.4999999999999999E-4</c:v>
                </c:pt>
                <c:pt idx="25">
                  <c:v>4.6000000000000001E-4</c:v>
                </c:pt>
                <c:pt idx="26">
                  <c:v>4.8999999999999998E-4</c:v>
                </c:pt>
                <c:pt idx="27">
                  <c:v>5.0000000000000001E-4</c:v>
                </c:pt>
                <c:pt idx="28">
                  <c:v>5.1999999999999995E-4</c:v>
                </c:pt>
                <c:pt idx="29">
                  <c:v>5.4000000000000001E-4</c:v>
                </c:pt>
                <c:pt idx="30">
                  <c:v>5.5999999999999995E-4</c:v>
                </c:pt>
                <c:pt idx="31">
                  <c:v>5.8E-4</c:v>
                </c:pt>
                <c:pt idx="32">
                  <c:v>5.9000000000000003E-4</c:v>
                </c:pt>
                <c:pt idx="33">
                  <c:v>6.0999999999999997E-4</c:v>
                </c:pt>
                <c:pt idx="34">
                  <c:v>6.3000000000000003E-4</c:v>
                </c:pt>
                <c:pt idx="35">
                  <c:v>6.4999999999999997E-4</c:v>
                </c:pt>
                <c:pt idx="36">
                  <c:v>6.8000000000000005E-4</c:v>
                </c:pt>
                <c:pt idx="37">
                  <c:v>6.8999999999999997E-4</c:v>
                </c:pt>
                <c:pt idx="38">
                  <c:v>7.1000000000000002E-4</c:v>
                </c:pt>
                <c:pt idx="39">
                  <c:v>7.2999999999999996E-4</c:v>
                </c:pt>
                <c:pt idx="40">
                  <c:v>7.3999999999999999E-4</c:v>
                </c:pt>
                <c:pt idx="41">
                  <c:v>7.5000000000000002E-4</c:v>
                </c:pt>
                <c:pt idx="42">
                  <c:v>7.6999999999999996E-4</c:v>
                </c:pt>
                <c:pt idx="43">
                  <c:v>7.9000000000000001E-4</c:v>
                </c:pt>
                <c:pt idx="44">
                  <c:v>8.0000000000000004E-4</c:v>
                </c:pt>
                <c:pt idx="45">
                  <c:v>8.1999999999999998E-4</c:v>
                </c:pt>
                <c:pt idx="46">
                  <c:v>8.3000000000000001E-4</c:v>
                </c:pt>
                <c:pt idx="47">
                  <c:v>8.5999999999999998E-4</c:v>
                </c:pt>
                <c:pt idx="48">
                  <c:v>8.7000000000000001E-4</c:v>
                </c:pt>
                <c:pt idx="49">
                  <c:v>8.8999999999999995E-4</c:v>
                </c:pt>
                <c:pt idx="50">
                  <c:v>9.1E-4</c:v>
                </c:pt>
                <c:pt idx="51">
                  <c:v>9.2000000000000003E-4</c:v>
                </c:pt>
                <c:pt idx="52">
                  <c:v>9.3999999999999997E-4</c:v>
                </c:pt>
                <c:pt idx="53">
                  <c:v>9.5E-4</c:v>
                </c:pt>
                <c:pt idx="54">
                  <c:v>9.7000000000000005E-4</c:v>
                </c:pt>
                <c:pt idx="55">
                  <c:v>9.8999999999999999E-4</c:v>
                </c:pt>
                <c:pt idx="56">
                  <c:v>1.01E-3</c:v>
                </c:pt>
                <c:pt idx="57">
                  <c:v>1.0300000000000001E-3</c:v>
                </c:pt>
                <c:pt idx="58">
                  <c:v>1.0499999999999999E-3</c:v>
                </c:pt>
                <c:pt idx="59">
                  <c:v>1.07E-3</c:v>
                </c:pt>
                <c:pt idx="60">
                  <c:v>1.09E-3</c:v>
                </c:pt>
                <c:pt idx="61">
                  <c:v>1.1000000000000001E-3</c:v>
                </c:pt>
                <c:pt idx="62">
                  <c:v>1.1100000000000001E-3</c:v>
                </c:pt>
                <c:pt idx="63">
                  <c:v>1.1299999999999999E-3</c:v>
                </c:pt>
                <c:pt idx="64">
                  <c:v>1.15E-3</c:v>
                </c:pt>
                <c:pt idx="65">
                  <c:v>1.16E-3</c:v>
                </c:pt>
                <c:pt idx="66">
                  <c:v>1.17E-3</c:v>
                </c:pt>
                <c:pt idx="67">
                  <c:v>1.1800000000000001E-3</c:v>
                </c:pt>
                <c:pt idx="68">
                  <c:v>1.1999999999999999E-3</c:v>
                </c:pt>
                <c:pt idx="69">
                  <c:v>1.2099999999999999E-3</c:v>
                </c:pt>
                <c:pt idx="70">
                  <c:v>1.2199999999999999E-3</c:v>
                </c:pt>
                <c:pt idx="71">
                  <c:v>1.24E-3</c:v>
                </c:pt>
                <c:pt idx="72">
                  <c:v>1.25E-3</c:v>
                </c:pt>
                <c:pt idx="73">
                  <c:v>1.2700000000000001E-3</c:v>
                </c:pt>
                <c:pt idx="74">
                  <c:v>1.2800000000000001E-3</c:v>
                </c:pt>
                <c:pt idx="75">
                  <c:v>1.2899999999999999E-3</c:v>
                </c:pt>
                <c:pt idx="76">
                  <c:v>1.31E-3</c:v>
                </c:pt>
                <c:pt idx="77">
                  <c:v>1.32E-3</c:v>
                </c:pt>
                <c:pt idx="78">
                  <c:v>1.32E-3</c:v>
                </c:pt>
                <c:pt idx="79">
                  <c:v>1.33E-3</c:v>
                </c:pt>
                <c:pt idx="80">
                  <c:v>1.34E-3</c:v>
                </c:pt>
                <c:pt idx="81">
                  <c:v>1.3500000000000001E-3</c:v>
                </c:pt>
                <c:pt idx="82">
                  <c:v>1.3600000000000001E-3</c:v>
                </c:pt>
                <c:pt idx="83">
                  <c:v>1.3799999999999999E-3</c:v>
                </c:pt>
                <c:pt idx="84">
                  <c:v>1.4E-3</c:v>
                </c:pt>
                <c:pt idx="85">
                  <c:v>1.4E-3</c:v>
                </c:pt>
                <c:pt idx="86">
                  <c:v>1.42E-3</c:v>
                </c:pt>
                <c:pt idx="87">
                  <c:v>1.4300000000000001E-3</c:v>
                </c:pt>
                <c:pt idx="88">
                  <c:v>1.4400000000000001E-3</c:v>
                </c:pt>
                <c:pt idx="89">
                  <c:v>1.4599999999999999E-3</c:v>
                </c:pt>
                <c:pt idx="90">
                  <c:v>1.47E-3</c:v>
                </c:pt>
                <c:pt idx="91">
                  <c:v>1.49E-3</c:v>
                </c:pt>
                <c:pt idx="92">
                  <c:v>1.5100000000000001E-3</c:v>
                </c:pt>
                <c:pt idx="93">
                  <c:v>1.5200000000000001E-3</c:v>
                </c:pt>
                <c:pt idx="94">
                  <c:v>1.5299999999999999E-3</c:v>
                </c:pt>
                <c:pt idx="95">
                  <c:v>1.5399999999999999E-3</c:v>
                </c:pt>
                <c:pt idx="96">
                  <c:v>1.5499999999999999E-3</c:v>
                </c:pt>
                <c:pt idx="97">
                  <c:v>1.56E-3</c:v>
                </c:pt>
                <c:pt idx="98">
                  <c:v>1.58E-3</c:v>
                </c:pt>
                <c:pt idx="99">
                  <c:v>1.5900000000000001E-3</c:v>
                </c:pt>
                <c:pt idx="100">
                  <c:v>1.5900000000000001E-3</c:v>
                </c:pt>
                <c:pt idx="101">
                  <c:v>1.6000000000000001E-3</c:v>
                </c:pt>
                <c:pt idx="102">
                  <c:v>1.6199999999999999E-3</c:v>
                </c:pt>
                <c:pt idx="103">
                  <c:v>1.6299999999999999E-3</c:v>
                </c:pt>
                <c:pt idx="104">
                  <c:v>1.64E-3</c:v>
                </c:pt>
                <c:pt idx="105">
                  <c:v>1.64E-3</c:v>
                </c:pt>
                <c:pt idx="106">
                  <c:v>1.67E-3</c:v>
                </c:pt>
                <c:pt idx="107">
                  <c:v>1.6800000000000001E-3</c:v>
                </c:pt>
                <c:pt idx="108">
                  <c:v>1.6900000000000001E-3</c:v>
                </c:pt>
                <c:pt idx="109">
                  <c:v>1.6999999999999999E-3</c:v>
                </c:pt>
                <c:pt idx="110">
                  <c:v>1.72E-3</c:v>
                </c:pt>
                <c:pt idx="111">
                  <c:v>1.72E-3</c:v>
                </c:pt>
                <c:pt idx="112">
                  <c:v>1.73E-3</c:v>
                </c:pt>
                <c:pt idx="113">
                  <c:v>1.74E-3</c:v>
                </c:pt>
                <c:pt idx="114">
                  <c:v>1.75E-3</c:v>
                </c:pt>
                <c:pt idx="115">
                  <c:v>1.7600000000000001E-3</c:v>
                </c:pt>
                <c:pt idx="116">
                  <c:v>1.7600000000000001E-3</c:v>
                </c:pt>
                <c:pt idx="117">
                  <c:v>1.7799999999999999E-3</c:v>
                </c:pt>
                <c:pt idx="118">
                  <c:v>1.7899999999999999E-3</c:v>
                </c:pt>
                <c:pt idx="119">
                  <c:v>1.8E-3</c:v>
                </c:pt>
                <c:pt idx="120">
                  <c:v>1.82E-3</c:v>
                </c:pt>
                <c:pt idx="121">
                  <c:v>1.83E-3</c:v>
                </c:pt>
                <c:pt idx="122">
                  <c:v>1.8400000000000001E-3</c:v>
                </c:pt>
                <c:pt idx="123">
                  <c:v>1.8500000000000001E-3</c:v>
                </c:pt>
                <c:pt idx="124">
                  <c:v>1.8600000000000001E-3</c:v>
                </c:pt>
                <c:pt idx="125">
                  <c:v>1.8799999999999999E-3</c:v>
                </c:pt>
                <c:pt idx="126">
                  <c:v>1.89E-3</c:v>
                </c:pt>
                <c:pt idx="127">
                  <c:v>1.9E-3</c:v>
                </c:pt>
                <c:pt idx="128">
                  <c:v>1.91E-3</c:v>
                </c:pt>
                <c:pt idx="129">
                  <c:v>1.9300000000000001E-3</c:v>
                </c:pt>
                <c:pt idx="130">
                  <c:v>1.9400000000000001E-3</c:v>
                </c:pt>
                <c:pt idx="131">
                  <c:v>1.9499999999999999E-3</c:v>
                </c:pt>
                <c:pt idx="132">
                  <c:v>1.9599999999999999E-3</c:v>
                </c:pt>
                <c:pt idx="133">
                  <c:v>1.98E-3</c:v>
                </c:pt>
                <c:pt idx="134">
                  <c:v>1.99E-3</c:v>
                </c:pt>
                <c:pt idx="135">
                  <c:v>2E-3</c:v>
                </c:pt>
                <c:pt idx="136">
                  <c:v>2E-3</c:v>
                </c:pt>
                <c:pt idx="137">
                  <c:v>2.0200000000000001E-3</c:v>
                </c:pt>
                <c:pt idx="138">
                  <c:v>2.0200000000000001E-3</c:v>
                </c:pt>
                <c:pt idx="139">
                  <c:v>2.0300000000000001E-3</c:v>
                </c:pt>
                <c:pt idx="140">
                  <c:v>2.0400000000000001E-3</c:v>
                </c:pt>
                <c:pt idx="141">
                  <c:v>2.0600000000000002E-3</c:v>
                </c:pt>
                <c:pt idx="142">
                  <c:v>2.0699999999999998E-3</c:v>
                </c:pt>
                <c:pt idx="143">
                  <c:v>2.0799999999999998E-3</c:v>
                </c:pt>
                <c:pt idx="144">
                  <c:v>2.0899999999999998E-3</c:v>
                </c:pt>
                <c:pt idx="145">
                  <c:v>2.1099999999999999E-3</c:v>
                </c:pt>
                <c:pt idx="146">
                  <c:v>2.1199999999999999E-3</c:v>
                </c:pt>
                <c:pt idx="147">
                  <c:v>2.1299999999999999E-3</c:v>
                </c:pt>
                <c:pt idx="148">
                  <c:v>2.14E-3</c:v>
                </c:pt>
                <c:pt idx="149">
                  <c:v>2.15E-3</c:v>
                </c:pt>
                <c:pt idx="150">
                  <c:v>2.16E-3</c:v>
                </c:pt>
                <c:pt idx="151">
                  <c:v>2.1700000000000001E-3</c:v>
                </c:pt>
                <c:pt idx="152">
                  <c:v>2.1800000000000001E-3</c:v>
                </c:pt>
                <c:pt idx="153">
                  <c:v>2.2000000000000001E-3</c:v>
                </c:pt>
                <c:pt idx="154">
                  <c:v>2.2100000000000002E-3</c:v>
                </c:pt>
                <c:pt idx="155">
                  <c:v>2.2200000000000002E-3</c:v>
                </c:pt>
                <c:pt idx="156">
                  <c:v>2.2300000000000002E-3</c:v>
                </c:pt>
                <c:pt idx="157">
                  <c:v>2.2499999999999998E-3</c:v>
                </c:pt>
                <c:pt idx="158">
                  <c:v>2.2499999999999998E-3</c:v>
                </c:pt>
                <c:pt idx="159">
                  <c:v>2.2599999999999999E-3</c:v>
                </c:pt>
                <c:pt idx="160">
                  <c:v>2.2699999999999999E-3</c:v>
                </c:pt>
                <c:pt idx="161">
                  <c:v>2.2799999999999999E-3</c:v>
                </c:pt>
                <c:pt idx="162">
                  <c:v>2.2899999999999999E-3</c:v>
                </c:pt>
                <c:pt idx="163">
                  <c:v>2.3E-3</c:v>
                </c:pt>
                <c:pt idx="164">
                  <c:v>2.31E-3</c:v>
                </c:pt>
                <c:pt idx="165">
                  <c:v>2.33E-3</c:v>
                </c:pt>
                <c:pt idx="166">
                  <c:v>2.3500000000000001E-3</c:v>
                </c:pt>
                <c:pt idx="167">
                  <c:v>2.3600000000000001E-3</c:v>
                </c:pt>
                <c:pt idx="168">
                  <c:v>2.3700000000000001E-3</c:v>
                </c:pt>
                <c:pt idx="169">
                  <c:v>2.3800000000000002E-3</c:v>
                </c:pt>
                <c:pt idx="170">
                  <c:v>2.3900000000000002E-3</c:v>
                </c:pt>
                <c:pt idx="171">
                  <c:v>2.3999999999999998E-3</c:v>
                </c:pt>
                <c:pt idx="172">
                  <c:v>2.4199999999999998E-3</c:v>
                </c:pt>
                <c:pt idx="173">
                  <c:v>2.4299999999999999E-3</c:v>
                </c:pt>
                <c:pt idx="174">
                  <c:v>2.4399999999999999E-3</c:v>
                </c:pt>
                <c:pt idx="175">
                  <c:v>2.4399999999999999E-3</c:v>
                </c:pt>
                <c:pt idx="176">
                  <c:v>2.4599999999999999E-3</c:v>
                </c:pt>
                <c:pt idx="177">
                  <c:v>2.47E-3</c:v>
                </c:pt>
                <c:pt idx="178">
                  <c:v>2.48E-3</c:v>
                </c:pt>
                <c:pt idx="179">
                  <c:v>2.49E-3</c:v>
                </c:pt>
                <c:pt idx="180">
                  <c:v>2.49E-3</c:v>
                </c:pt>
                <c:pt idx="181">
                  <c:v>2.5000000000000001E-3</c:v>
                </c:pt>
                <c:pt idx="182">
                  <c:v>2.5100000000000001E-3</c:v>
                </c:pt>
                <c:pt idx="183">
                  <c:v>2.5200000000000001E-3</c:v>
                </c:pt>
                <c:pt idx="184">
                  <c:v>2.5300000000000001E-3</c:v>
                </c:pt>
                <c:pt idx="185">
                  <c:v>2.5400000000000002E-3</c:v>
                </c:pt>
                <c:pt idx="186">
                  <c:v>2.5500000000000002E-3</c:v>
                </c:pt>
                <c:pt idx="187">
                  <c:v>2.5500000000000002E-3</c:v>
                </c:pt>
                <c:pt idx="188">
                  <c:v>2.5699999999999998E-3</c:v>
                </c:pt>
                <c:pt idx="189">
                  <c:v>2.5799999999999998E-3</c:v>
                </c:pt>
                <c:pt idx="190">
                  <c:v>2.5999999999999999E-3</c:v>
                </c:pt>
                <c:pt idx="191">
                  <c:v>2.6099999999999999E-3</c:v>
                </c:pt>
                <c:pt idx="192">
                  <c:v>2.6199999999999999E-3</c:v>
                </c:pt>
                <c:pt idx="193">
                  <c:v>2.63E-3</c:v>
                </c:pt>
                <c:pt idx="194">
                  <c:v>2.64E-3</c:v>
                </c:pt>
                <c:pt idx="195">
                  <c:v>2.65E-3</c:v>
                </c:pt>
                <c:pt idx="196">
                  <c:v>2.6700000000000001E-3</c:v>
                </c:pt>
                <c:pt idx="197">
                  <c:v>2.6700000000000001E-3</c:v>
                </c:pt>
                <c:pt idx="198">
                  <c:v>2.6800000000000001E-3</c:v>
                </c:pt>
                <c:pt idx="199">
                  <c:v>2.6800000000000001E-3</c:v>
                </c:pt>
                <c:pt idx="200">
                  <c:v>2.7000000000000001E-3</c:v>
                </c:pt>
                <c:pt idx="201">
                  <c:v>2.7100000000000002E-3</c:v>
                </c:pt>
                <c:pt idx="202">
                  <c:v>2.7100000000000002E-3</c:v>
                </c:pt>
                <c:pt idx="203">
                  <c:v>2.7200000000000002E-3</c:v>
                </c:pt>
                <c:pt idx="204">
                  <c:v>2.7399999999999998E-3</c:v>
                </c:pt>
                <c:pt idx="205">
                  <c:v>2.7499999999999998E-3</c:v>
                </c:pt>
                <c:pt idx="206">
                  <c:v>2.7599999999999999E-3</c:v>
                </c:pt>
                <c:pt idx="207">
                  <c:v>2.7699999999999999E-3</c:v>
                </c:pt>
                <c:pt idx="208">
                  <c:v>2.7799999999999999E-3</c:v>
                </c:pt>
                <c:pt idx="209">
                  <c:v>2.7899999999999999E-3</c:v>
                </c:pt>
                <c:pt idx="210">
                  <c:v>2.8E-3</c:v>
                </c:pt>
                <c:pt idx="211">
                  <c:v>2.8E-3</c:v>
                </c:pt>
                <c:pt idx="212">
                  <c:v>2.82E-3</c:v>
                </c:pt>
                <c:pt idx="213">
                  <c:v>2.8300000000000001E-3</c:v>
                </c:pt>
                <c:pt idx="214">
                  <c:v>2.8500000000000001E-3</c:v>
                </c:pt>
                <c:pt idx="215">
                  <c:v>2.8500000000000001E-3</c:v>
                </c:pt>
                <c:pt idx="216">
                  <c:v>2.8700000000000002E-3</c:v>
                </c:pt>
                <c:pt idx="217">
                  <c:v>2.8700000000000002E-3</c:v>
                </c:pt>
                <c:pt idx="218">
                  <c:v>2.8900000000000002E-3</c:v>
                </c:pt>
                <c:pt idx="219">
                  <c:v>2.8900000000000002E-3</c:v>
                </c:pt>
                <c:pt idx="220">
                  <c:v>2.8999999999999998E-3</c:v>
                </c:pt>
                <c:pt idx="221">
                  <c:v>2.9099999999999998E-3</c:v>
                </c:pt>
                <c:pt idx="222">
                  <c:v>2.9199999999999999E-3</c:v>
                </c:pt>
                <c:pt idx="223">
                  <c:v>2.9299999999999999E-3</c:v>
                </c:pt>
                <c:pt idx="224">
                  <c:v>2.9399999999999999E-3</c:v>
                </c:pt>
                <c:pt idx="225">
                  <c:v>2.9499999999999999E-3</c:v>
                </c:pt>
                <c:pt idx="226">
                  <c:v>2.96E-3</c:v>
                </c:pt>
                <c:pt idx="227">
                  <c:v>2.97E-3</c:v>
                </c:pt>
                <c:pt idx="228">
                  <c:v>2.98E-3</c:v>
                </c:pt>
                <c:pt idx="229">
                  <c:v>3.0000000000000001E-3</c:v>
                </c:pt>
                <c:pt idx="230">
                  <c:v>3.0000000000000001E-3</c:v>
                </c:pt>
                <c:pt idx="231">
                  <c:v>3.0100000000000001E-3</c:v>
                </c:pt>
                <c:pt idx="232">
                  <c:v>3.0200000000000001E-3</c:v>
                </c:pt>
                <c:pt idx="233">
                  <c:v>3.0300000000000001E-3</c:v>
                </c:pt>
                <c:pt idx="234">
                  <c:v>3.0400000000000002E-3</c:v>
                </c:pt>
                <c:pt idx="235">
                  <c:v>3.0500000000000002E-3</c:v>
                </c:pt>
                <c:pt idx="236">
                  <c:v>3.0599999999999998E-3</c:v>
                </c:pt>
                <c:pt idx="237">
                  <c:v>3.0699999999999998E-3</c:v>
                </c:pt>
                <c:pt idx="238">
                  <c:v>3.0899999999999999E-3</c:v>
                </c:pt>
                <c:pt idx="239">
                  <c:v>3.0899999999999999E-3</c:v>
                </c:pt>
                <c:pt idx="240">
                  <c:v>3.0999999999999999E-3</c:v>
                </c:pt>
                <c:pt idx="241">
                  <c:v>3.1199999999999999E-3</c:v>
                </c:pt>
                <c:pt idx="242">
                  <c:v>3.13E-3</c:v>
                </c:pt>
                <c:pt idx="243">
                  <c:v>3.14E-3</c:v>
                </c:pt>
                <c:pt idx="244">
                  <c:v>3.15E-3</c:v>
                </c:pt>
                <c:pt idx="245">
                  <c:v>3.16E-3</c:v>
                </c:pt>
                <c:pt idx="246">
                  <c:v>3.1700000000000001E-3</c:v>
                </c:pt>
                <c:pt idx="247">
                  <c:v>3.1700000000000001E-3</c:v>
                </c:pt>
                <c:pt idx="248">
                  <c:v>3.1800000000000001E-3</c:v>
                </c:pt>
                <c:pt idx="249">
                  <c:v>3.1900000000000001E-3</c:v>
                </c:pt>
                <c:pt idx="250">
                  <c:v>3.2000000000000002E-3</c:v>
                </c:pt>
                <c:pt idx="251">
                  <c:v>3.2100000000000002E-3</c:v>
                </c:pt>
                <c:pt idx="252">
                  <c:v>3.2200000000000002E-3</c:v>
                </c:pt>
                <c:pt idx="253">
                  <c:v>3.2399999999999998E-3</c:v>
                </c:pt>
                <c:pt idx="254">
                  <c:v>3.2499999999999999E-3</c:v>
                </c:pt>
                <c:pt idx="255">
                  <c:v>3.2499999999999999E-3</c:v>
                </c:pt>
                <c:pt idx="256">
                  <c:v>3.2699999999999999E-3</c:v>
                </c:pt>
                <c:pt idx="257">
                  <c:v>3.2799999999999999E-3</c:v>
                </c:pt>
                <c:pt idx="258">
                  <c:v>3.29E-3</c:v>
                </c:pt>
                <c:pt idx="259">
                  <c:v>3.3E-3</c:v>
                </c:pt>
                <c:pt idx="260">
                  <c:v>3.3E-3</c:v>
                </c:pt>
                <c:pt idx="261">
                  <c:v>3.31E-3</c:v>
                </c:pt>
                <c:pt idx="262">
                  <c:v>3.32E-3</c:v>
                </c:pt>
                <c:pt idx="263">
                  <c:v>3.3300000000000001E-3</c:v>
                </c:pt>
                <c:pt idx="264">
                  <c:v>3.3400000000000001E-3</c:v>
                </c:pt>
                <c:pt idx="265">
                  <c:v>3.3500000000000001E-3</c:v>
                </c:pt>
                <c:pt idx="266">
                  <c:v>3.3600000000000001E-3</c:v>
                </c:pt>
                <c:pt idx="267">
                  <c:v>3.3700000000000002E-3</c:v>
                </c:pt>
                <c:pt idx="268">
                  <c:v>3.3800000000000002E-3</c:v>
                </c:pt>
                <c:pt idx="269">
                  <c:v>3.3899999999999998E-3</c:v>
                </c:pt>
                <c:pt idx="270">
                  <c:v>3.3999999999999998E-3</c:v>
                </c:pt>
                <c:pt idx="271">
                  <c:v>3.4099999999999998E-3</c:v>
                </c:pt>
                <c:pt idx="272">
                  <c:v>3.4199999999999999E-3</c:v>
                </c:pt>
                <c:pt idx="273">
                  <c:v>3.4299999999999999E-3</c:v>
                </c:pt>
                <c:pt idx="274">
                  <c:v>3.4399999999999999E-3</c:v>
                </c:pt>
                <c:pt idx="275">
                  <c:v>3.46E-3</c:v>
                </c:pt>
                <c:pt idx="276">
                  <c:v>3.46E-3</c:v>
                </c:pt>
                <c:pt idx="277">
                  <c:v>3.48E-3</c:v>
                </c:pt>
                <c:pt idx="278">
                  <c:v>3.49E-3</c:v>
                </c:pt>
                <c:pt idx="279">
                  <c:v>3.49E-3</c:v>
                </c:pt>
                <c:pt idx="280">
                  <c:v>3.5000000000000001E-3</c:v>
                </c:pt>
                <c:pt idx="281">
                  <c:v>3.5100000000000001E-3</c:v>
                </c:pt>
                <c:pt idx="282">
                  <c:v>3.5200000000000001E-3</c:v>
                </c:pt>
                <c:pt idx="283">
                  <c:v>3.5300000000000002E-3</c:v>
                </c:pt>
                <c:pt idx="284">
                  <c:v>3.5400000000000002E-3</c:v>
                </c:pt>
                <c:pt idx="285">
                  <c:v>3.5500000000000002E-3</c:v>
                </c:pt>
                <c:pt idx="286">
                  <c:v>3.5599999999999998E-3</c:v>
                </c:pt>
                <c:pt idx="287">
                  <c:v>3.5699999999999998E-3</c:v>
                </c:pt>
                <c:pt idx="288">
                  <c:v>3.5799999999999998E-3</c:v>
                </c:pt>
                <c:pt idx="289">
                  <c:v>3.5899999999999999E-3</c:v>
                </c:pt>
                <c:pt idx="290">
                  <c:v>3.5999999999999999E-3</c:v>
                </c:pt>
                <c:pt idx="291">
                  <c:v>3.6099999999999999E-3</c:v>
                </c:pt>
                <c:pt idx="292">
                  <c:v>3.62E-3</c:v>
                </c:pt>
                <c:pt idx="293">
                  <c:v>3.63E-3</c:v>
                </c:pt>
                <c:pt idx="294">
                  <c:v>3.64E-3</c:v>
                </c:pt>
                <c:pt idx="295">
                  <c:v>3.65E-3</c:v>
                </c:pt>
                <c:pt idx="296">
                  <c:v>3.6600000000000001E-3</c:v>
                </c:pt>
                <c:pt idx="297">
                  <c:v>3.6700000000000001E-3</c:v>
                </c:pt>
                <c:pt idx="298">
                  <c:v>3.6800000000000001E-3</c:v>
                </c:pt>
                <c:pt idx="299">
                  <c:v>3.6900000000000001E-3</c:v>
                </c:pt>
                <c:pt idx="300">
                  <c:v>3.7000000000000002E-3</c:v>
                </c:pt>
                <c:pt idx="301">
                  <c:v>3.7100000000000002E-3</c:v>
                </c:pt>
                <c:pt idx="302">
                  <c:v>3.7299999999999998E-3</c:v>
                </c:pt>
                <c:pt idx="303">
                  <c:v>3.7399999999999998E-3</c:v>
                </c:pt>
                <c:pt idx="304">
                  <c:v>3.7499999999999999E-3</c:v>
                </c:pt>
                <c:pt idx="305">
                  <c:v>3.7499999999999999E-3</c:v>
                </c:pt>
                <c:pt idx="306">
                  <c:v>3.7599999999999999E-3</c:v>
                </c:pt>
                <c:pt idx="307">
                  <c:v>3.7699999999999999E-3</c:v>
                </c:pt>
                <c:pt idx="308">
                  <c:v>3.7799999999999999E-3</c:v>
                </c:pt>
                <c:pt idx="309">
                  <c:v>3.79E-3</c:v>
                </c:pt>
                <c:pt idx="310">
                  <c:v>3.81E-3</c:v>
                </c:pt>
                <c:pt idx="311">
                  <c:v>3.82E-3</c:v>
                </c:pt>
                <c:pt idx="312">
                  <c:v>3.8300000000000001E-3</c:v>
                </c:pt>
                <c:pt idx="313">
                  <c:v>3.8300000000000001E-3</c:v>
                </c:pt>
                <c:pt idx="314">
                  <c:v>3.8500000000000001E-3</c:v>
                </c:pt>
                <c:pt idx="315">
                  <c:v>3.8600000000000001E-3</c:v>
                </c:pt>
                <c:pt idx="316">
                  <c:v>3.8700000000000002E-3</c:v>
                </c:pt>
                <c:pt idx="317">
                  <c:v>3.8700000000000002E-3</c:v>
                </c:pt>
                <c:pt idx="318">
                  <c:v>3.8899999999999998E-3</c:v>
                </c:pt>
                <c:pt idx="319">
                  <c:v>3.8899999999999998E-3</c:v>
                </c:pt>
                <c:pt idx="320">
                  <c:v>3.8999999999999998E-3</c:v>
                </c:pt>
                <c:pt idx="321">
                  <c:v>3.9100000000000003E-3</c:v>
                </c:pt>
                <c:pt idx="322">
                  <c:v>3.9199999999999999E-3</c:v>
                </c:pt>
                <c:pt idx="323">
                  <c:v>3.9399999999999999E-3</c:v>
                </c:pt>
                <c:pt idx="324">
                  <c:v>3.9399999999999999E-3</c:v>
                </c:pt>
                <c:pt idx="325">
                  <c:v>3.9500000000000004E-3</c:v>
                </c:pt>
                <c:pt idx="326">
                  <c:v>3.96E-3</c:v>
                </c:pt>
                <c:pt idx="327">
                  <c:v>3.98E-3</c:v>
                </c:pt>
                <c:pt idx="328">
                  <c:v>3.9899999999999996E-3</c:v>
                </c:pt>
                <c:pt idx="329">
                  <c:v>4.0000000000000001E-3</c:v>
                </c:pt>
                <c:pt idx="330">
                  <c:v>4.0099999999999997E-3</c:v>
                </c:pt>
                <c:pt idx="331">
                  <c:v>4.0200000000000001E-3</c:v>
                </c:pt>
                <c:pt idx="332">
                  <c:v>4.0299999999999997E-3</c:v>
                </c:pt>
                <c:pt idx="333">
                  <c:v>4.0400000000000002E-3</c:v>
                </c:pt>
                <c:pt idx="334">
                  <c:v>4.0499999999999998E-3</c:v>
                </c:pt>
                <c:pt idx="335">
                  <c:v>4.0699999999999998E-3</c:v>
                </c:pt>
                <c:pt idx="336">
                  <c:v>4.0899999999999999E-3</c:v>
                </c:pt>
                <c:pt idx="337">
                  <c:v>4.1000000000000003E-3</c:v>
                </c:pt>
                <c:pt idx="338">
                  <c:v>4.1099999999999999E-3</c:v>
                </c:pt>
                <c:pt idx="339">
                  <c:v>4.1200000000000004E-3</c:v>
                </c:pt>
                <c:pt idx="340">
                  <c:v>4.13E-3</c:v>
                </c:pt>
                <c:pt idx="341">
                  <c:v>4.1399999999999996E-3</c:v>
                </c:pt>
                <c:pt idx="342">
                  <c:v>4.1399999999999996E-3</c:v>
                </c:pt>
                <c:pt idx="343">
                  <c:v>4.1599999999999996E-3</c:v>
                </c:pt>
                <c:pt idx="344">
                  <c:v>4.1700000000000001E-3</c:v>
                </c:pt>
                <c:pt idx="345">
                  <c:v>4.1900000000000001E-3</c:v>
                </c:pt>
                <c:pt idx="346">
                  <c:v>4.1900000000000001E-3</c:v>
                </c:pt>
                <c:pt idx="347">
                  <c:v>4.1999999999999997E-3</c:v>
                </c:pt>
                <c:pt idx="348">
                  <c:v>4.2100000000000002E-3</c:v>
                </c:pt>
                <c:pt idx="349">
                  <c:v>4.2199999999999998E-3</c:v>
                </c:pt>
                <c:pt idx="350">
                  <c:v>4.2300000000000003E-3</c:v>
                </c:pt>
                <c:pt idx="351">
                  <c:v>4.2500000000000003E-3</c:v>
                </c:pt>
                <c:pt idx="352">
                  <c:v>4.2500000000000003E-3</c:v>
                </c:pt>
                <c:pt idx="353">
                  <c:v>4.2700000000000004E-3</c:v>
                </c:pt>
                <c:pt idx="354">
                  <c:v>4.28E-3</c:v>
                </c:pt>
                <c:pt idx="355">
                  <c:v>4.2900000000000004E-3</c:v>
                </c:pt>
                <c:pt idx="356">
                  <c:v>4.3099999999999996E-3</c:v>
                </c:pt>
                <c:pt idx="357">
                  <c:v>4.3200000000000001E-3</c:v>
                </c:pt>
                <c:pt idx="358">
                  <c:v>4.3299999999999996E-3</c:v>
                </c:pt>
                <c:pt idx="359">
                  <c:v>4.3400000000000001E-3</c:v>
                </c:pt>
                <c:pt idx="360">
                  <c:v>4.3600000000000002E-3</c:v>
                </c:pt>
                <c:pt idx="361">
                  <c:v>4.3600000000000002E-3</c:v>
                </c:pt>
                <c:pt idx="362">
                  <c:v>4.3699999999999998E-3</c:v>
                </c:pt>
                <c:pt idx="363">
                  <c:v>4.3800000000000002E-3</c:v>
                </c:pt>
                <c:pt idx="364">
                  <c:v>4.4000000000000003E-3</c:v>
                </c:pt>
                <c:pt idx="365">
                  <c:v>4.4099999999999999E-3</c:v>
                </c:pt>
                <c:pt idx="366">
                  <c:v>4.4200000000000003E-3</c:v>
                </c:pt>
                <c:pt idx="367">
                  <c:v>4.4299999999999999E-3</c:v>
                </c:pt>
                <c:pt idx="368">
                  <c:v>4.4400000000000004E-3</c:v>
                </c:pt>
                <c:pt idx="369">
                  <c:v>4.45E-3</c:v>
                </c:pt>
                <c:pt idx="370">
                  <c:v>4.47E-3</c:v>
                </c:pt>
                <c:pt idx="371">
                  <c:v>4.4799999999999996E-3</c:v>
                </c:pt>
                <c:pt idx="372">
                  <c:v>4.4999999999999997E-3</c:v>
                </c:pt>
                <c:pt idx="373">
                  <c:v>4.5100000000000001E-3</c:v>
                </c:pt>
                <c:pt idx="374">
                  <c:v>4.5199999999999997E-3</c:v>
                </c:pt>
                <c:pt idx="375">
                  <c:v>4.5300000000000002E-3</c:v>
                </c:pt>
                <c:pt idx="376">
                  <c:v>4.5399999999999998E-3</c:v>
                </c:pt>
                <c:pt idx="377">
                  <c:v>4.5599999999999998E-3</c:v>
                </c:pt>
                <c:pt idx="378">
                  <c:v>4.5700000000000003E-3</c:v>
                </c:pt>
                <c:pt idx="379">
                  <c:v>4.5900000000000003E-3</c:v>
                </c:pt>
                <c:pt idx="380">
                  <c:v>4.5999999999999999E-3</c:v>
                </c:pt>
                <c:pt idx="381">
                  <c:v>4.6100000000000004E-3</c:v>
                </c:pt>
                <c:pt idx="382">
                  <c:v>4.62E-3</c:v>
                </c:pt>
                <c:pt idx="383">
                  <c:v>4.6299999999999996E-3</c:v>
                </c:pt>
                <c:pt idx="384">
                  <c:v>4.64E-3</c:v>
                </c:pt>
                <c:pt idx="385">
                  <c:v>4.6600000000000001E-3</c:v>
                </c:pt>
                <c:pt idx="386">
                  <c:v>4.6699999999999997E-3</c:v>
                </c:pt>
                <c:pt idx="387">
                  <c:v>4.6800000000000001E-3</c:v>
                </c:pt>
                <c:pt idx="388">
                  <c:v>4.6899999999999997E-3</c:v>
                </c:pt>
                <c:pt idx="389">
                  <c:v>4.7099999999999998E-3</c:v>
                </c:pt>
                <c:pt idx="390">
                  <c:v>4.7299999999999998E-3</c:v>
                </c:pt>
                <c:pt idx="391">
                  <c:v>4.7400000000000003E-3</c:v>
                </c:pt>
                <c:pt idx="392">
                  <c:v>4.7499999999999999E-3</c:v>
                </c:pt>
                <c:pt idx="393">
                  <c:v>4.7699999999999999E-3</c:v>
                </c:pt>
                <c:pt idx="394">
                  <c:v>4.7800000000000004E-3</c:v>
                </c:pt>
                <c:pt idx="395">
                  <c:v>4.7999999999999996E-3</c:v>
                </c:pt>
                <c:pt idx="396">
                  <c:v>4.8199999999999996E-3</c:v>
                </c:pt>
                <c:pt idx="397">
                  <c:v>4.8300000000000001E-3</c:v>
                </c:pt>
                <c:pt idx="398">
                  <c:v>4.8399999999999997E-3</c:v>
                </c:pt>
                <c:pt idx="399">
                  <c:v>4.8599999999999997E-3</c:v>
                </c:pt>
                <c:pt idx="400">
                  <c:v>4.8700000000000002E-3</c:v>
                </c:pt>
                <c:pt idx="401">
                  <c:v>4.8799999999999998E-3</c:v>
                </c:pt>
                <c:pt idx="402">
                  <c:v>4.8999999999999998E-3</c:v>
                </c:pt>
                <c:pt idx="403">
                  <c:v>4.9100000000000003E-3</c:v>
                </c:pt>
                <c:pt idx="404">
                  <c:v>4.9300000000000004E-3</c:v>
                </c:pt>
                <c:pt idx="405">
                  <c:v>4.9500000000000004E-3</c:v>
                </c:pt>
                <c:pt idx="406">
                  <c:v>4.96E-3</c:v>
                </c:pt>
                <c:pt idx="407">
                  <c:v>4.9699999999999996E-3</c:v>
                </c:pt>
                <c:pt idx="408">
                  <c:v>4.9800000000000001E-3</c:v>
                </c:pt>
                <c:pt idx="409">
                  <c:v>4.9899999999999996E-3</c:v>
                </c:pt>
                <c:pt idx="410">
                  <c:v>5.0099999999999997E-3</c:v>
                </c:pt>
                <c:pt idx="411">
                  <c:v>5.0400000000000002E-3</c:v>
                </c:pt>
                <c:pt idx="412">
                  <c:v>5.0200000000000002E-3</c:v>
                </c:pt>
                <c:pt idx="413">
                  <c:v>5.0099999999999997E-3</c:v>
                </c:pt>
                <c:pt idx="414">
                  <c:v>4.9899999999999996E-3</c:v>
                </c:pt>
                <c:pt idx="415">
                  <c:v>4.9800000000000001E-3</c:v>
                </c:pt>
                <c:pt idx="416">
                  <c:v>4.9699999999999996E-3</c:v>
                </c:pt>
                <c:pt idx="417">
                  <c:v>4.9800000000000001E-3</c:v>
                </c:pt>
                <c:pt idx="418">
                  <c:v>4.9800000000000001E-3</c:v>
                </c:pt>
                <c:pt idx="419">
                  <c:v>4.9899999999999996E-3</c:v>
                </c:pt>
                <c:pt idx="420">
                  <c:v>4.9899999999999996E-3</c:v>
                </c:pt>
                <c:pt idx="421">
                  <c:v>4.9899999999999996E-3</c:v>
                </c:pt>
                <c:pt idx="422">
                  <c:v>5.0000000000000001E-3</c:v>
                </c:pt>
                <c:pt idx="423">
                  <c:v>5.0099999999999997E-3</c:v>
                </c:pt>
                <c:pt idx="424">
                  <c:v>5.0099999999999997E-3</c:v>
                </c:pt>
                <c:pt idx="425">
                  <c:v>5.0000000000000001E-3</c:v>
                </c:pt>
                <c:pt idx="426">
                  <c:v>5.0099999999999997E-3</c:v>
                </c:pt>
                <c:pt idx="427">
                  <c:v>5.0000000000000001E-3</c:v>
                </c:pt>
                <c:pt idx="428">
                  <c:v>5.0099999999999997E-3</c:v>
                </c:pt>
                <c:pt idx="429">
                  <c:v>5.0099999999999997E-3</c:v>
                </c:pt>
                <c:pt idx="430">
                  <c:v>5.0099999999999997E-3</c:v>
                </c:pt>
                <c:pt idx="431">
                  <c:v>5.0000000000000001E-3</c:v>
                </c:pt>
                <c:pt idx="432">
                  <c:v>5.0000000000000001E-3</c:v>
                </c:pt>
                <c:pt idx="433">
                  <c:v>5.0099999999999997E-3</c:v>
                </c:pt>
                <c:pt idx="434">
                  <c:v>5.0099999999999997E-3</c:v>
                </c:pt>
                <c:pt idx="435">
                  <c:v>5.0099999999999997E-3</c:v>
                </c:pt>
                <c:pt idx="436">
                  <c:v>5.0099999999999997E-3</c:v>
                </c:pt>
                <c:pt idx="437">
                  <c:v>5.0000000000000001E-3</c:v>
                </c:pt>
                <c:pt idx="438">
                  <c:v>5.0099999999999997E-3</c:v>
                </c:pt>
                <c:pt idx="439">
                  <c:v>5.0000000000000001E-3</c:v>
                </c:pt>
                <c:pt idx="440">
                  <c:v>5.0099999999999997E-3</c:v>
                </c:pt>
                <c:pt idx="441">
                  <c:v>5.0600000000000003E-3</c:v>
                </c:pt>
                <c:pt idx="442">
                  <c:v>5.1200000000000004E-3</c:v>
                </c:pt>
                <c:pt idx="443">
                  <c:v>5.1599999999999997E-3</c:v>
                </c:pt>
                <c:pt idx="444">
                  <c:v>5.1900000000000002E-3</c:v>
                </c:pt>
                <c:pt idx="445">
                  <c:v>5.2199999999999998E-3</c:v>
                </c:pt>
                <c:pt idx="446">
                  <c:v>5.2500000000000003E-3</c:v>
                </c:pt>
                <c:pt idx="447">
                  <c:v>5.2599999999999999E-3</c:v>
                </c:pt>
                <c:pt idx="448">
                  <c:v>5.28E-3</c:v>
                </c:pt>
                <c:pt idx="449">
                  <c:v>5.3099999999999996E-3</c:v>
                </c:pt>
                <c:pt idx="450">
                  <c:v>5.3699999999999998E-3</c:v>
                </c:pt>
                <c:pt idx="451">
                  <c:v>5.4000000000000003E-3</c:v>
                </c:pt>
                <c:pt idx="452">
                  <c:v>5.4200000000000003E-3</c:v>
                </c:pt>
                <c:pt idx="453">
                  <c:v>5.4599999999999996E-3</c:v>
                </c:pt>
                <c:pt idx="454">
                  <c:v>5.4999999999999997E-3</c:v>
                </c:pt>
                <c:pt idx="455">
                  <c:v>5.5399999999999998E-3</c:v>
                </c:pt>
                <c:pt idx="456">
                  <c:v>5.5599999999999998E-3</c:v>
                </c:pt>
                <c:pt idx="457">
                  <c:v>5.5999999999999999E-3</c:v>
                </c:pt>
                <c:pt idx="458">
                  <c:v>5.62E-3</c:v>
                </c:pt>
                <c:pt idx="459">
                  <c:v>5.6699999999999997E-3</c:v>
                </c:pt>
                <c:pt idx="460">
                  <c:v>5.6800000000000002E-3</c:v>
                </c:pt>
                <c:pt idx="461">
                  <c:v>5.7099999999999998E-3</c:v>
                </c:pt>
                <c:pt idx="462">
                  <c:v>5.7499999999999999E-3</c:v>
                </c:pt>
                <c:pt idx="463">
                  <c:v>5.7999999999999996E-3</c:v>
                </c:pt>
                <c:pt idx="464">
                  <c:v>5.8300000000000001E-3</c:v>
                </c:pt>
                <c:pt idx="465">
                  <c:v>5.8599999999999998E-3</c:v>
                </c:pt>
                <c:pt idx="466">
                  <c:v>5.8999999999999999E-3</c:v>
                </c:pt>
                <c:pt idx="467">
                  <c:v>5.9300000000000004E-3</c:v>
                </c:pt>
                <c:pt idx="468">
                  <c:v>5.96E-3</c:v>
                </c:pt>
                <c:pt idx="469">
                  <c:v>5.9899999999999997E-3</c:v>
                </c:pt>
                <c:pt idx="470">
                  <c:v>6.0299999999999998E-3</c:v>
                </c:pt>
                <c:pt idx="471">
                  <c:v>6.0699999999999999E-3</c:v>
                </c:pt>
                <c:pt idx="472">
                  <c:v>6.0899999999999999E-3</c:v>
                </c:pt>
                <c:pt idx="473">
                  <c:v>6.11E-3</c:v>
                </c:pt>
                <c:pt idx="474">
                  <c:v>6.1500000000000001E-3</c:v>
                </c:pt>
                <c:pt idx="475">
                  <c:v>6.1799999999999997E-3</c:v>
                </c:pt>
                <c:pt idx="476">
                  <c:v>6.2100000000000002E-3</c:v>
                </c:pt>
                <c:pt idx="477">
                  <c:v>6.2300000000000003E-3</c:v>
                </c:pt>
                <c:pt idx="478">
                  <c:v>6.2599999999999999E-3</c:v>
                </c:pt>
                <c:pt idx="479">
                  <c:v>6.3E-3</c:v>
                </c:pt>
                <c:pt idx="480">
                  <c:v>6.3499999999999997E-3</c:v>
                </c:pt>
                <c:pt idx="481">
                  <c:v>6.3800000000000003E-3</c:v>
                </c:pt>
                <c:pt idx="482">
                  <c:v>6.4099999999999999E-3</c:v>
                </c:pt>
                <c:pt idx="483">
                  <c:v>6.45E-3</c:v>
                </c:pt>
                <c:pt idx="484">
                  <c:v>6.4999999999999997E-3</c:v>
                </c:pt>
                <c:pt idx="485">
                  <c:v>6.5199999999999998E-3</c:v>
                </c:pt>
                <c:pt idx="486">
                  <c:v>6.5399999999999998E-3</c:v>
                </c:pt>
                <c:pt idx="487">
                  <c:v>6.5799999999999999E-3</c:v>
                </c:pt>
                <c:pt idx="488">
                  <c:v>6.6100000000000004E-3</c:v>
                </c:pt>
                <c:pt idx="489">
                  <c:v>6.6400000000000001E-3</c:v>
                </c:pt>
                <c:pt idx="490">
                  <c:v>6.6699999999999997E-3</c:v>
                </c:pt>
                <c:pt idx="491">
                  <c:v>6.7099999999999998E-3</c:v>
                </c:pt>
                <c:pt idx="492">
                  <c:v>6.7400000000000003E-3</c:v>
                </c:pt>
                <c:pt idx="493">
                  <c:v>6.7600000000000004E-3</c:v>
                </c:pt>
                <c:pt idx="494">
                  <c:v>6.7999999999999996E-3</c:v>
                </c:pt>
                <c:pt idx="495">
                  <c:v>6.8399999999999997E-3</c:v>
                </c:pt>
                <c:pt idx="496">
                  <c:v>6.8599999999999998E-3</c:v>
                </c:pt>
                <c:pt idx="497">
                  <c:v>6.8999999999999999E-3</c:v>
                </c:pt>
                <c:pt idx="498">
                  <c:v>6.9300000000000004E-3</c:v>
                </c:pt>
                <c:pt idx="499">
                  <c:v>6.96E-3</c:v>
                </c:pt>
                <c:pt idx="500">
                  <c:v>6.9800000000000001E-3</c:v>
                </c:pt>
                <c:pt idx="501">
                  <c:v>7.0200000000000002E-3</c:v>
                </c:pt>
                <c:pt idx="502">
                  <c:v>7.0600000000000003E-3</c:v>
                </c:pt>
                <c:pt idx="503">
                  <c:v>7.0800000000000004E-3</c:v>
                </c:pt>
                <c:pt idx="504">
                  <c:v>7.1199999999999996E-3</c:v>
                </c:pt>
                <c:pt idx="505">
                  <c:v>7.1500000000000001E-3</c:v>
                </c:pt>
                <c:pt idx="506">
                  <c:v>7.1700000000000002E-3</c:v>
                </c:pt>
                <c:pt idx="507">
                  <c:v>7.2300000000000003E-3</c:v>
                </c:pt>
                <c:pt idx="508">
                  <c:v>7.26E-3</c:v>
                </c:pt>
                <c:pt idx="509">
                  <c:v>7.2899999999999996E-3</c:v>
                </c:pt>
                <c:pt idx="510">
                  <c:v>7.3200000000000001E-3</c:v>
                </c:pt>
                <c:pt idx="511">
                  <c:v>7.3400000000000002E-3</c:v>
                </c:pt>
                <c:pt idx="512">
                  <c:v>7.3899999999999999E-3</c:v>
                </c:pt>
                <c:pt idx="513">
                  <c:v>7.4099999999999999E-3</c:v>
                </c:pt>
                <c:pt idx="514">
                  <c:v>7.4400000000000004E-3</c:v>
                </c:pt>
                <c:pt idx="515">
                  <c:v>7.4700000000000001E-3</c:v>
                </c:pt>
                <c:pt idx="516">
                  <c:v>7.5100000000000002E-3</c:v>
                </c:pt>
                <c:pt idx="517">
                  <c:v>7.5500000000000003E-3</c:v>
                </c:pt>
                <c:pt idx="518">
                  <c:v>7.5799999999999999E-3</c:v>
                </c:pt>
                <c:pt idx="519">
                  <c:v>7.6E-3</c:v>
                </c:pt>
                <c:pt idx="520">
                  <c:v>7.6299999999999996E-3</c:v>
                </c:pt>
                <c:pt idx="521">
                  <c:v>7.6600000000000001E-3</c:v>
                </c:pt>
                <c:pt idx="522">
                  <c:v>7.6899999999999998E-3</c:v>
                </c:pt>
                <c:pt idx="523">
                  <c:v>7.7200000000000003E-3</c:v>
                </c:pt>
                <c:pt idx="524">
                  <c:v>7.7400000000000004E-3</c:v>
                </c:pt>
                <c:pt idx="525">
                  <c:v>7.7999999999999996E-3</c:v>
                </c:pt>
                <c:pt idx="526">
                  <c:v>7.8200000000000006E-3</c:v>
                </c:pt>
                <c:pt idx="527">
                  <c:v>7.8600000000000007E-3</c:v>
                </c:pt>
                <c:pt idx="528">
                  <c:v>7.9000000000000008E-3</c:v>
                </c:pt>
                <c:pt idx="529">
                  <c:v>7.9299999999999995E-3</c:v>
                </c:pt>
                <c:pt idx="530">
                  <c:v>7.9600000000000001E-3</c:v>
                </c:pt>
                <c:pt idx="531">
                  <c:v>8.9800000000000001E-3</c:v>
                </c:pt>
                <c:pt idx="532">
                  <c:v>9.9699999999999997E-3</c:v>
                </c:pt>
                <c:pt idx="533">
                  <c:v>1.098E-2</c:v>
                </c:pt>
                <c:pt idx="534">
                  <c:v>1.2E-2</c:v>
                </c:pt>
                <c:pt idx="535">
                  <c:v>1.2999999999999999E-2</c:v>
                </c:pt>
                <c:pt idx="536">
                  <c:v>1.404E-2</c:v>
                </c:pt>
                <c:pt idx="537">
                  <c:v>1.504E-2</c:v>
                </c:pt>
                <c:pt idx="538">
                  <c:v>1.6070000000000001E-2</c:v>
                </c:pt>
                <c:pt idx="539">
                  <c:v>1.7090000000000001E-2</c:v>
                </c:pt>
                <c:pt idx="540">
                  <c:v>1.8079999999999999E-2</c:v>
                </c:pt>
                <c:pt idx="541">
                  <c:v>1.9089999999999999E-2</c:v>
                </c:pt>
                <c:pt idx="542">
                  <c:v>2.0109999999999999E-2</c:v>
                </c:pt>
                <c:pt idx="543">
                  <c:v>2.1139999999999999E-2</c:v>
                </c:pt>
                <c:pt idx="544">
                  <c:v>2.2110000000000001E-2</c:v>
                </c:pt>
                <c:pt idx="545">
                  <c:v>2.317E-2</c:v>
                </c:pt>
                <c:pt idx="546">
                  <c:v>2.4199999999999999E-2</c:v>
                </c:pt>
                <c:pt idx="547">
                  <c:v>2.5190000000000001E-2</c:v>
                </c:pt>
                <c:pt idx="548">
                  <c:v>2.622E-2</c:v>
                </c:pt>
                <c:pt idx="549">
                  <c:v>2.7179999999999999E-2</c:v>
                </c:pt>
                <c:pt idx="550">
                  <c:v>2.8209999999999999E-2</c:v>
                </c:pt>
                <c:pt idx="551">
                  <c:v>2.9250000000000002E-2</c:v>
                </c:pt>
                <c:pt idx="552">
                  <c:v>3.0249999999999999E-2</c:v>
                </c:pt>
                <c:pt idx="553">
                  <c:v>3.1269999999999999E-2</c:v>
                </c:pt>
                <c:pt idx="554">
                  <c:v>3.227E-2</c:v>
                </c:pt>
                <c:pt idx="555">
                  <c:v>3.3279999999999997E-2</c:v>
                </c:pt>
                <c:pt idx="556">
                  <c:v>3.4290000000000001E-2</c:v>
                </c:pt>
                <c:pt idx="557">
                  <c:v>3.5310000000000001E-2</c:v>
                </c:pt>
                <c:pt idx="558">
                  <c:v>3.6319999999999998E-2</c:v>
                </c:pt>
                <c:pt idx="559">
                  <c:v>3.7359999999999997E-2</c:v>
                </c:pt>
                <c:pt idx="560">
                  <c:v>3.8339999999999999E-2</c:v>
                </c:pt>
                <c:pt idx="561">
                  <c:v>3.934E-2</c:v>
                </c:pt>
                <c:pt idx="562">
                  <c:v>4.0349999999999997E-2</c:v>
                </c:pt>
                <c:pt idx="563">
                  <c:v>4.1390000000000003E-2</c:v>
                </c:pt>
                <c:pt idx="564">
                  <c:v>4.2380000000000001E-2</c:v>
                </c:pt>
                <c:pt idx="565">
                  <c:v>4.3360000000000003E-2</c:v>
                </c:pt>
                <c:pt idx="566">
                  <c:v>4.4429999999999997E-2</c:v>
                </c:pt>
                <c:pt idx="567">
                  <c:v>4.5420000000000002E-2</c:v>
                </c:pt>
                <c:pt idx="568">
                  <c:v>4.6399999999999997E-2</c:v>
                </c:pt>
                <c:pt idx="569">
                  <c:v>4.7410000000000001E-2</c:v>
                </c:pt>
                <c:pt idx="570">
                  <c:v>4.8460000000000003E-2</c:v>
                </c:pt>
                <c:pt idx="571">
                  <c:v>4.9489999999999999E-2</c:v>
                </c:pt>
                <c:pt idx="572">
                  <c:v>5.0479999999999997E-2</c:v>
                </c:pt>
                <c:pt idx="573">
                  <c:v>5.1479999999999998E-2</c:v>
                </c:pt>
                <c:pt idx="574">
                  <c:v>5.2490000000000002E-2</c:v>
                </c:pt>
                <c:pt idx="575">
                  <c:v>5.3530000000000001E-2</c:v>
                </c:pt>
                <c:pt idx="576">
                  <c:v>5.4530000000000002E-2</c:v>
                </c:pt>
                <c:pt idx="577">
                  <c:v>5.5509999999999997E-2</c:v>
                </c:pt>
                <c:pt idx="578">
                  <c:v>5.6520000000000001E-2</c:v>
                </c:pt>
                <c:pt idx="579">
                  <c:v>5.7570000000000003E-2</c:v>
                </c:pt>
                <c:pt idx="580">
                  <c:v>5.8560000000000001E-2</c:v>
                </c:pt>
                <c:pt idx="581">
                  <c:v>5.9549999999999999E-2</c:v>
                </c:pt>
                <c:pt idx="582">
                  <c:v>6.055E-2</c:v>
                </c:pt>
                <c:pt idx="583">
                  <c:v>6.1580000000000003E-2</c:v>
                </c:pt>
                <c:pt idx="584">
                  <c:v>6.2609999999999999E-2</c:v>
                </c:pt>
                <c:pt idx="585">
                  <c:v>6.3579999999999998E-2</c:v>
                </c:pt>
                <c:pt idx="586">
                  <c:v>6.4640000000000003E-2</c:v>
                </c:pt>
                <c:pt idx="587">
                  <c:v>6.5610000000000002E-2</c:v>
                </c:pt>
                <c:pt idx="588">
                  <c:v>6.6640000000000005E-2</c:v>
                </c:pt>
                <c:pt idx="589">
                  <c:v>6.7650000000000002E-2</c:v>
                </c:pt>
                <c:pt idx="590">
                  <c:v>6.8659999999999999E-2</c:v>
                </c:pt>
                <c:pt idx="591">
                  <c:v>6.966E-2</c:v>
                </c:pt>
                <c:pt idx="592">
                  <c:v>7.0660000000000001E-2</c:v>
                </c:pt>
                <c:pt idx="593">
                  <c:v>7.1709999999999996E-2</c:v>
                </c:pt>
                <c:pt idx="594">
                  <c:v>7.2700000000000001E-2</c:v>
                </c:pt>
                <c:pt idx="595">
                  <c:v>7.3700000000000002E-2</c:v>
                </c:pt>
                <c:pt idx="596">
                  <c:v>7.4730000000000005E-2</c:v>
                </c:pt>
                <c:pt idx="597">
                  <c:v>7.5749999999999998E-2</c:v>
                </c:pt>
                <c:pt idx="598">
                  <c:v>7.6740000000000003E-2</c:v>
                </c:pt>
                <c:pt idx="599">
                  <c:v>7.775E-2</c:v>
                </c:pt>
                <c:pt idx="600">
                  <c:v>7.8780000000000003E-2</c:v>
                </c:pt>
                <c:pt idx="601">
                  <c:v>7.9769999999999994E-2</c:v>
                </c:pt>
                <c:pt idx="602">
                  <c:v>8.0790000000000001E-2</c:v>
                </c:pt>
                <c:pt idx="603">
                  <c:v>8.1799999999999998E-2</c:v>
                </c:pt>
                <c:pt idx="604">
                  <c:v>8.2799999999999999E-2</c:v>
                </c:pt>
                <c:pt idx="605">
                  <c:v>8.3830000000000002E-2</c:v>
                </c:pt>
                <c:pt idx="606">
                  <c:v>8.4820000000000007E-2</c:v>
                </c:pt>
                <c:pt idx="607">
                  <c:v>8.5860000000000006E-2</c:v>
                </c:pt>
                <c:pt idx="608">
                  <c:v>8.6840000000000001E-2</c:v>
                </c:pt>
                <c:pt idx="609">
                  <c:v>8.788E-2</c:v>
                </c:pt>
                <c:pt idx="610">
                  <c:v>8.8859999999999995E-2</c:v>
                </c:pt>
                <c:pt idx="611">
                  <c:v>8.9859999999999995E-2</c:v>
                </c:pt>
                <c:pt idx="612">
                  <c:v>9.0880000000000002E-2</c:v>
                </c:pt>
                <c:pt idx="613">
                  <c:v>9.1910000000000006E-2</c:v>
                </c:pt>
                <c:pt idx="614">
                  <c:v>9.2920000000000003E-2</c:v>
                </c:pt>
                <c:pt idx="615">
                  <c:v>9.3899999999999997E-2</c:v>
                </c:pt>
                <c:pt idx="616">
                  <c:v>9.4909999999999994E-2</c:v>
                </c:pt>
                <c:pt idx="617">
                  <c:v>9.5960000000000004E-2</c:v>
                </c:pt>
                <c:pt idx="618">
                  <c:v>9.6930000000000002E-2</c:v>
                </c:pt>
                <c:pt idx="619">
                  <c:v>9.7970000000000002E-2</c:v>
                </c:pt>
                <c:pt idx="620">
                  <c:v>9.9000000000000005E-2</c:v>
                </c:pt>
                <c:pt idx="621">
                  <c:v>9.9989999999999996E-2</c:v>
                </c:pt>
                <c:pt idx="622">
                  <c:v>0.10098</c:v>
                </c:pt>
              </c:numCache>
            </c:numRef>
          </c:xVal>
          <c:yVal>
            <c:numRef>
              <c:f>'Wide 2'!$E$8:$E$630</c:f>
              <c:numCache>
                <c:formatCode>General</c:formatCode>
                <c:ptCount val="623"/>
                <c:pt idx="0">
                  <c:v>21</c:v>
                </c:pt>
                <c:pt idx="1">
                  <c:v>858</c:v>
                </c:pt>
                <c:pt idx="2">
                  <c:v>2041</c:v>
                </c:pt>
                <c:pt idx="3">
                  <c:v>2434</c:v>
                </c:pt>
                <c:pt idx="4">
                  <c:v>2767</c:v>
                </c:pt>
                <c:pt idx="5">
                  <c:v>3180</c:v>
                </c:pt>
                <c:pt idx="6">
                  <c:v>3578</c:v>
                </c:pt>
                <c:pt idx="7">
                  <c:v>3910</c:v>
                </c:pt>
                <c:pt idx="8">
                  <c:v>4194</c:v>
                </c:pt>
                <c:pt idx="9">
                  <c:v>4917</c:v>
                </c:pt>
                <c:pt idx="10">
                  <c:v>6323</c:v>
                </c:pt>
                <c:pt idx="11">
                  <c:v>7167</c:v>
                </c:pt>
                <c:pt idx="12">
                  <c:v>7531</c:v>
                </c:pt>
                <c:pt idx="13">
                  <c:v>7900</c:v>
                </c:pt>
                <c:pt idx="14">
                  <c:v>8471</c:v>
                </c:pt>
                <c:pt idx="15">
                  <c:v>8968</c:v>
                </c:pt>
                <c:pt idx="16">
                  <c:v>9474</c:v>
                </c:pt>
                <c:pt idx="17">
                  <c:v>10003</c:v>
                </c:pt>
                <c:pt idx="18">
                  <c:v>10653</c:v>
                </c:pt>
                <c:pt idx="19">
                  <c:v>11067</c:v>
                </c:pt>
                <c:pt idx="20">
                  <c:v>11512</c:v>
                </c:pt>
                <c:pt idx="21">
                  <c:v>12008</c:v>
                </c:pt>
                <c:pt idx="22">
                  <c:v>12587</c:v>
                </c:pt>
                <c:pt idx="23">
                  <c:v>13002</c:v>
                </c:pt>
                <c:pt idx="24">
                  <c:v>13428</c:v>
                </c:pt>
                <c:pt idx="25">
                  <c:v>13926</c:v>
                </c:pt>
                <c:pt idx="26">
                  <c:v>14584</c:v>
                </c:pt>
                <c:pt idx="27">
                  <c:v>15213</c:v>
                </c:pt>
                <c:pt idx="28">
                  <c:v>15749</c:v>
                </c:pt>
                <c:pt idx="29">
                  <c:v>16225</c:v>
                </c:pt>
                <c:pt idx="30">
                  <c:v>16794</c:v>
                </c:pt>
                <c:pt idx="31">
                  <c:v>17304</c:v>
                </c:pt>
                <c:pt idx="32">
                  <c:v>17745</c:v>
                </c:pt>
                <c:pt idx="33">
                  <c:v>18286</c:v>
                </c:pt>
                <c:pt idx="34">
                  <c:v>18978</c:v>
                </c:pt>
                <c:pt idx="35">
                  <c:v>19693</c:v>
                </c:pt>
                <c:pt idx="36">
                  <c:v>20150</c:v>
                </c:pt>
                <c:pt idx="37">
                  <c:v>20600</c:v>
                </c:pt>
                <c:pt idx="38">
                  <c:v>21087</c:v>
                </c:pt>
                <c:pt idx="39">
                  <c:v>21549</c:v>
                </c:pt>
                <c:pt idx="40">
                  <c:v>21924</c:v>
                </c:pt>
                <c:pt idx="41">
                  <c:v>22353</c:v>
                </c:pt>
                <c:pt idx="42">
                  <c:v>22819</c:v>
                </c:pt>
                <c:pt idx="43">
                  <c:v>23413</c:v>
                </c:pt>
                <c:pt idx="44">
                  <c:v>23837</c:v>
                </c:pt>
                <c:pt idx="45">
                  <c:v>24245</c:v>
                </c:pt>
                <c:pt idx="46">
                  <c:v>24673</c:v>
                </c:pt>
                <c:pt idx="47">
                  <c:v>25411</c:v>
                </c:pt>
                <c:pt idx="48">
                  <c:v>25896</c:v>
                </c:pt>
                <c:pt idx="49">
                  <c:v>26370</c:v>
                </c:pt>
                <c:pt idx="50">
                  <c:v>26833</c:v>
                </c:pt>
                <c:pt idx="51">
                  <c:v>27379</c:v>
                </c:pt>
                <c:pt idx="52">
                  <c:v>27804</c:v>
                </c:pt>
                <c:pt idx="53">
                  <c:v>28192</c:v>
                </c:pt>
                <c:pt idx="54">
                  <c:v>28753</c:v>
                </c:pt>
                <c:pt idx="55">
                  <c:v>29509</c:v>
                </c:pt>
                <c:pt idx="56">
                  <c:v>30173</c:v>
                </c:pt>
                <c:pt idx="57">
                  <c:v>30658</c:v>
                </c:pt>
                <c:pt idx="58">
                  <c:v>31131</c:v>
                </c:pt>
                <c:pt idx="59">
                  <c:v>31656</c:v>
                </c:pt>
                <c:pt idx="60">
                  <c:v>32228</c:v>
                </c:pt>
                <c:pt idx="61">
                  <c:v>32580</c:v>
                </c:pt>
                <c:pt idx="62">
                  <c:v>33008</c:v>
                </c:pt>
                <c:pt idx="63">
                  <c:v>33528</c:v>
                </c:pt>
                <c:pt idx="64">
                  <c:v>34078</c:v>
                </c:pt>
                <c:pt idx="65">
                  <c:v>34414</c:v>
                </c:pt>
                <c:pt idx="66">
                  <c:v>34773</c:v>
                </c:pt>
                <c:pt idx="67">
                  <c:v>35145</c:v>
                </c:pt>
                <c:pt idx="68">
                  <c:v>35656</c:v>
                </c:pt>
                <c:pt idx="69">
                  <c:v>35948</c:v>
                </c:pt>
                <c:pt idx="70">
                  <c:v>36442</c:v>
                </c:pt>
                <c:pt idx="71">
                  <c:v>36904</c:v>
                </c:pt>
                <c:pt idx="72">
                  <c:v>37451</c:v>
                </c:pt>
                <c:pt idx="73">
                  <c:v>37763</c:v>
                </c:pt>
                <c:pt idx="74">
                  <c:v>38058</c:v>
                </c:pt>
                <c:pt idx="75">
                  <c:v>38447</c:v>
                </c:pt>
                <c:pt idx="76">
                  <c:v>38919</c:v>
                </c:pt>
                <c:pt idx="77">
                  <c:v>39203</c:v>
                </c:pt>
                <c:pt idx="78">
                  <c:v>39273</c:v>
                </c:pt>
                <c:pt idx="79">
                  <c:v>39544</c:v>
                </c:pt>
                <c:pt idx="80">
                  <c:v>39872</c:v>
                </c:pt>
                <c:pt idx="81">
                  <c:v>40104</c:v>
                </c:pt>
                <c:pt idx="82">
                  <c:v>40466</c:v>
                </c:pt>
                <c:pt idx="83">
                  <c:v>41115</c:v>
                </c:pt>
                <c:pt idx="84">
                  <c:v>41498</c:v>
                </c:pt>
                <c:pt idx="85">
                  <c:v>41794</c:v>
                </c:pt>
                <c:pt idx="86">
                  <c:v>42065</c:v>
                </c:pt>
                <c:pt idx="87">
                  <c:v>42505</c:v>
                </c:pt>
                <c:pt idx="88">
                  <c:v>42856</c:v>
                </c:pt>
                <c:pt idx="89">
                  <c:v>43279</c:v>
                </c:pt>
                <c:pt idx="90">
                  <c:v>43740</c:v>
                </c:pt>
                <c:pt idx="91">
                  <c:v>44292</c:v>
                </c:pt>
                <c:pt idx="92">
                  <c:v>44593</c:v>
                </c:pt>
                <c:pt idx="93">
                  <c:v>44760</c:v>
                </c:pt>
                <c:pt idx="94">
                  <c:v>45144</c:v>
                </c:pt>
                <c:pt idx="95">
                  <c:v>45537</c:v>
                </c:pt>
                <c:pt idx="96">
                  <c:v>45783</c:v>
                </c:pt>
                <c:pt idx="97">
                  <c:v>46122</c:v>
                </c:pt>
                <c:pt idx="98">
                  <c:v>46553</c:v>
                </c:pt>
                <c:pt idx="99">
                  <c:v>46840</c:v>
                </c:pt>
                <c:pt idx="100">
                  <c:v>47041</c:v>
                </c:pt>
                <c:pt idx="101">
                  <c:v>47323</c:v>
                </c:pt>
                <c:pt idx="102">
                  <c:v>47750</c:v>
                </c:pt>
                <c:pt idx="103">
                  <c:v>48027</c:v>
                </c:pt>
                <c:pt idx="104">
                  <c:v>48270</c:v>
                </c:pt>
                <c:pt idx="105">
                  <c:v>48623</c:v>
                </c:pt>
                <c:pt idx="106">
                  <c:v>49171</c:v>
                </c:pt>
                <c:pt idx="107">
                  <c:v>49566</c:v>
                </c:pt>
                <c:pt idx="108">
                  <c:v>49913</c:v>
                </c:pt>
                <c:pt idx="109">
                  <c:v>50281</c:v>
                </c:pt>
                <c:pt idx="110">
                  <c:v>50634</c:v>
                </c:pt>
                <c:pt idx="111">
                  <c:v>50841</c:v>
                </c:pt>
                <c:pt idx="112">
                  <c:v>51092</c:v>
                </c:pt>
                <c:pt idx="113">
                  <c:v>51377</c:v>
                </c:pt>
                <c:pt idx="114">
                  <c:v>51739</c:v>
                </c:pt>
                <c:pt idx="115">
                  <c:v>51975</c:v>
                </c:pt>
                <c:pt idx="116">
                  <c:v>51958</c:v>
                </c:pt>
                <c:pt idx="117">
                  <c:v>52378</c:v>
                </c:pt>
                <c:pt idx="118">
                  <c:v>52895</c:v>
                </c:pt>
                <c:pt idx="119">
                  <c:v>53179</c:v>
                </c:pt>
                <c:pt idx="120">
                  <c:v>53574</c:v>
                </c:pt>
                <c:pt idx="121">
                  <c:v>54003</c:v>
                </c:pt>
                <c:pt idx="122">
                  <c:v>54399</c:v>
                </c:pt>
                <c:pt idx="123">
                  <c:v>54658</c:v>
                </c:pt>
                <c:pt idx="124">
                  <c:v>54874</c:v>
                </c:pt>
                <c:pt idx="125">
                  <c:v>55335</c:v>
                </c:pt>
                <c:pt idx="126">
                  <c:v>55786</c:v>
                </c:pt>
                <c:pt idx="127">
                  <c:v>56071</c:v>
                </c:pt>
                <c:pt idx="128">
                  <c:v>56408</c:v>
                </c:pt>
                <c:pt idx="129">
                  <c:v>56813</c:v>
                </c:pt>
                <c:pt idx="130">
                  <c:v>57113</c:v>
                </c:pt>
                <c:pt idx="131">
                  <c:v>57396</c:v>
                </c:pt>
                <c:pt idx="132">
                  <c:v>57678</c:v>
                </c:pt>
                <c:pt idx="133">
                  <c:v>58129</c:v>
                </c:pt>
                <c:pt idx="134">
                  <c:v>58464</c:v>
                </c:pt>
                <c:pt idx="135">
                  <c:v>58672</c:v>
                </c:pt>
                <c:pt idx="136">
                  <c:v>58952</c:v>
                </c:pt>
                <c:pt idx="137">
                  <c:v>59321</c:v>
                </c:pt>
                <c:pt idx="138">
                  <c:v>59492</c:v>
                </c:pt>
                <c:pt idx="139">
                  <c:v>59782</c:v>
                </c:pt>
                <c:pt idx="140">
                  <c:v>60104</c:v>
                </c:pt>
                <c:pt idx="141">
                  <c:v>60508</c:v>
                </c:pt>
                <c:pt idx="142">
                  <c:v>60812</c:v>
                </c:pt>
                <c:pt idx="143">
                  <c:v>61111</c:v>
                </c:pt>
                <c:pt idx="144">
                  <c:v>61532</c:v>
                </c:pt>
                <c:pt idx="145">
                  <c:v>62057</c:v>
                </c:pt>
                <c:pt idx="146">
                  <c:v>62365</c:v>
                </c:pt>
                <c:pt idx="147">
                  <c:v>62638</c:v>
                </c:pt>
                <c:pt idx="148">
                  <c:v>62944</c:v>
                </c:pt>
                <c:pt idx="149">
                  <c:v>63202</c:v>
                </c:pt>
                <c:pt idx="150">
                  <c:v>63466</c:v>
                </c:pt>
                <c:pt idx="151">
                  <c:v>63722</c:v>
                </c:pt>
                <c:pt idx="152">
                  <c:v>64084</c:v>
                </c:pt>
                <c:pt idx="153">
                  <c:v>64506</c:v>
                </c:pt>
                <c:pt idx="154">
                  <c:v>64842</c:v>
                </c:pt>
                <c:pt idx="155">
                  <c:v>65085</c:v>
                </c:pt>
                <c:pt idx="156">
                  <c:v>65481</c:v>
                </c:pt>
                <c:pt idx="157">
                  <c:v>65887</c:v>
                </c:pt>
                <c:pt idx="158">
                  <c:v>66118</c:v>
                </c:pt>
                <c:pt idx="159">
                  <c:v>66372</c:v>
                </c:pt>
                <c:pt idx="160">
                  <c:v>66662</c:v>
                </c:pt>
                <c:pt idx="161">
                  <c:v>66967</c:v>
                </c:pt>
                <c:pt idx="162">
                  <c:v>67201</c:v>
                </c:pt>
                <c:pt idx="163">
                  <c:v>67400</c:v>
                </c:pt>
                <c:pt idx="164">
                  <c:v>67729</c:v>
                </c:pt>
                <c:pt idx="165">
                  <c:v>68143</c:v>
                </c:pt>
                <c:pt idx="166">
                  <c:v>68450</c:v>
                </c:pt>
                <c:pt idx="167">
                  <c:v>68753</c:v>
                </c:pt>
                <c:pt idx="168">
                  <c:v>69114</c:v>
                </c:pt>
                <c:pt idx="169">
                  <c:v>69432</c:v>
                </c:pt>
                <c:pt idx="170">
                  <c:v>69692</c:v>
                </c:pt>
                <c:pt idx="171">
                  <c:v>69993</c:v>
                </c:pt>
                <c:pt idx="172">
                  <c:v>70381</c:v>
                </c:pt>
                <c:pt idx="173">
                  <c:v>70724</c:v>
                </c:pt>
                <c:pt idx="174">
                  <c:v>70942</c:v>
                </c:pt>
                <c:pt idx="175">
                  <c:v>71142</c:v>
                </c:pt>
                <c:pt idx="176">
                  <c:v>71507</c:v>
                </c:pt>
                <c:pt idx="177">
                  <c:v>71808</c:v>
                </c:pt>
                <c:pt idx="178">
                  <c:v>72005</c:v>
                </c:pt>
                <c:pt idx="179">
                  <c:v>72237</c:v>
                </c:pt>
                <c:pt idx="180">
                  <c:v>72487</c:v>
                </c:pt>
                <c:pt idx="181">
                  <c:v>72702</c:v>
                </c:pt>
                <c:pt idx="182">
                  <c:v>72894</c:v>
                </c:pt>
                <c:pt idx="183">
                  <c:v>73107</c:v>
                </c:pt>
                <c:pt idx="184">
                  <c:v>73423</c:v>
                </c:pt>
                <c:pt idx="185">
                  <c:v>73714</c:v>
                </c:pt>
                <c:pt idx="186">
                  <c:v>73943</c:v>
                </c:pt>
                <c:pt idx="187">
                  <c:v>74176</c:v>
                </c:pt>
                <c:pt idx="188">
                  <c:v>74509</c:v>
                </c:pt>
                <c:pt idx="189">
                  <c:v>74831</c:v>
                </c:pt>
                <c:pt idx="190">
                  <c:v>75212</c:v>
                </c:pt>
                <c:pt idx="191">
                  <c:v>75540</c:v>
                </c:pt>
                <c:pt idx="192">
                  <c:v>75980</c:v>
                </c:pt>
                <c:pt idx="193">
                  <c:v>76257</c:v>
                </c:pt>
                <c:pt idx="194">
                  <c:v>76487</c:v>
                </c:pt>
                <c:pt idx="195">
                  <c:v>76692</c:v>
                </c:pt>
                <c:pt idx="196">
                  <c:v>77017</c:v>
                </c:pt>
                <c:pt idx="197">
                  <c:v>77224</c:v>
                </c:pt>
                <c:pt idx="198">
                  <c:v>77380</c:v>
                </c:pt>
                <c:pt idx="199">
                  <c:v>77532</c:v>
                </c:pt>
                <c:pt idx="200">
                  <c:v>77897</c:v>
                </c:pt>
                <c:pt idx="201">
                  <c:v>78039</c:v>
                </c:pt>
                <c:pt idx="202">
                  <c:v>78271</c:v>
                </c:pt>
                <c:pt idx="203">
                  <c:v>78520</c:v>
                </c:pt>
                <c:pt idx="204">
                  <c:v>78932</c:v>
                </c:pt>
                <c:pt idx="205">
                  <c:v>79224</c:v>
                </c:pt>
                <c:pt idx="206">
                  <c:v>79465</c:v>
                </c:pt>
                <c:pt idx="207">
                  <c:v>79643</c:v>
                </c:pt>
                <c:pt idx="208">
                  <c:v>79926</c:v>
                </c:pt>
                <c:pt idx="209">
                  <c:v>80168</c:v>
                </c:pt>
                <c:pt idx="210">
                  <c:v>80355</c:v>
                </c:pt>
                <c:pt idx="211">
                  <c:v>80572</c:v>
                </c:pt>
                <c:pt idx="212">
                  <c:v>80954</c:v>
                </c:pt>
                <c:pt idx="213">
                  <c:v>81257</c:v>
                </c:pt>
                <c:pt idx="214">
                  <c:v>81520</c:v>
                </c:pt>
                <c:pt idx="215">
                  <c:v>81722</c:v>
                </c:pt>
                <c:pt idx="216">
                  <c:v>82100</c:v>
                </c:pt>
                <c:pt idx="217">
                  <c:v>82351</c:v>
                </c:pt>
                <c:pt idx="218">
                  <c:v>82537</c:v>
                </c:pt>
                <c:pt idx="219">
                  <c:v>82688</c:v>
                </c:pt>
                <c:pt idx="220">
                  <c:v>82938</c:v>
                </c:pt>
                <c:pt idx="221">
                  <c:v>83145</c:v>
                </c:pt>
                <c:pt idx="222">
                  <c:v>83325</c:v>
                </c:pt>
                <c:pt idx="223">
                  <c:v>83510</c:v>
                </c:pt>
                <c:pt idx="224">
                  <c:v>83882</c:v>
                </c:pt>
                <c:pt idx="225">
                  <c:v>84147</c:v>
                </c:pt>
                <c:pt idx="226">
                  <c:v>84316</c:v>
                </c:pt>
                <c:pt idx="227">
                  <c:v>84531</c:v>
                </c:pt>
                <c:pt idx="228">
                  <c:v>84868</c:v>
                </c:pt>
                <c:pt idx="229">
                  <c:v>85096</c:v>
                </c:pt>
                <c:pt idx="230">
                  <c:v>85273</c:v>
                </c:pt>
                <c:pt idx="231">
                  <c:v>85472</c:v>
                </c:pt>
                <c:pt idx="232">
                  <c:v>85796</c:v>
                </c:pt>
                <c:pt idx="233">
                  <c:v>86033</c:v>
                </c:pt>
                <c:pt idx="234">
                  <c:v>86215</c:v>
                </c:pt>
                <c:pt idx="235">
                  <c:v>86450</c:v>
                </c:pt>
                <c:pt idx="236">
                  <c:v>86752</c:v>
                </c:pt>
                <c:pt idx="237">
                  <c:v>87017</c:v>
                </c:pt>
                <c:pt idx="238">
                  <c:v>87168</c:v>
                </c:pt>
                <c:pt idx="239">
                  <c:v>87336</c:v>
                </c:pt>
                <c:pt idx="240">
                  <c:v>87640</c:v>
                </c:pt>
                <c:pt idx="241">
                  <c:v>87950</c:v>
                </c:pt>
                <c:pt idx="242">
                  <c:v>88152</c:v>
                </c:pt>
                <c:pt idx="243">
                  <c:v>88324</c:v>
                </c:pt>
                <c:pt idx="244">
                  <c:v>88499</c:v>
                </c:pt>
                <c:pt idx="245">
                  <c:v>88710</c:v>
                </c:pt>
                <c:pt idx="246">
                  <c:v>88834</c:v>
                </c:pt>
                <c:pt idx="247">
                  <c:v>88915</c:v>
                </c:pt>
                <c:pt idx="248">
                  <c:v>89107</c:v>
                </c:pt>
                <c:pt idx="249">
                  <c:v>89334</c:v>
                </c:pt>
                <c:pt idx="250">
                  <c:v>89528</c:v>
                </c:pt>
                <c:pt idx="251">
                  <c:v>89768</c:v>
                </c:pt>
                <c:pt idx="252">
                  <c:v>90069</c:v>
                </c:pt>
                <c:pt idx="253">
                  <c:v>90364</c:v>
                </c:pt>
                <c:pt idx="254">
                  <c:v>90536</c:v>
                </c:pt>
                <c:pt idx="255">
                  <c:v>90751</c:v>
                </c:pt>
                <c:pt idx="256">
                  <c:v>90989</c:v>
                </c:pt>
                <c:pt idx="257">
                  <c:v>91217</c:v>
                </c:pt>
                <c:pt idx="258">
                  <c:v>91341</c:v>
                </c:pt>
                <c:pt idx="259">
                  <c:v>91443</c:v>
                </c:pt>
                <c:pt idx="260">
                  <c:v>91595</c:v>
                </c:pt>
                <c:pt idx="261">
                  <c:v>91836</c:v>
                </c:pt>
                <c:pt idx="262">
                  <c:v>92012</c:v>
                </c:pt>
                <c:pt idx="263">
                  <c:v>92178</c:v>
                </c:pt>
                <c:pt idx="264">
                  <c:v>92350</c:v>
                </c:pt>
                <c:pt idx="265">
                  <c:v>92690</c:v>
                </c:pt>
                <c:pt idx="266">
                  <c:v>92871</c:v>
                </c:pt>
                <c:pt idx="267">
                  <c:v>93035</c:v>
                </c:pt>
                <c:pt idx="268">
                  <c:v>93184</c:v>
                </c:pt>
                <c:pt idx="269">
                  <c:v>93460</c:v>
                </c:pt>
                <c:pt idx="270">
                  <c:v>93627</c:v>
                </c:pt>
                <c:pt idx="271">
                  <c:v>93759</c:v>
                </c:pt>
                <c:pt idx="272">
                  <c:v>93901</c:v>
                </c:pt>
                <c:pt idx="273">
                  <c:v>94174</c:v>
                </c:pt>
                <c:pt idx="274">
                  <c:v>94347</c:v>
                </c:pt>
                <c:pt idx="275">
                  <c:v>94519</c:v>
                </c:pt>
                <c:pt idx="276">
                  <c:v>94682</c:v>
                </c:pt>
                <c:pt idx="277">
                  <c:v>95019</c:v>
                </c:pt>
                <c:pt idx="278">
                  <c:v>95182</c:v>
                </c:pt>
                <c:pt idx="279">
                  <c:v>95286</c:v>
                </c:pt>
                <c:pt idx="280">
                  <c:v>95369</c:v>
                </c:pt>
                <c:pt idx="281">
                  <c:v>95566</c:v>
                </c:pt>
                <c:pt idx="282">
                  <c:v>95754</c:v>
                </c:pt>
                <c:pt idx="283">
                  <c:v>95864</c:v>
                </c:pt>
                <c:pt idx="284">
                  <c:v>96015</c:v>
                </c:pt>
                <c:pt idx="285">
                  <c:v>96224</c:v>
                </c:pt>
                <c:pt idx="286">
                  <c:v>96431</c:v>
                </c:pt>
                <c:pt idx="287">
                  <c:v>96575</c:v>
                </c:pt>
                <c:pt idx="288">
                  <c:v>96730</c:v>
                </c:pt>
                <c:pt idx="289">
                  <c:v>96931</c:v>
                </c:pt>
                <c:pt idx="290">
                  <c:v>97118</c:v>
                </c:pt>
                <c:pt idx="291">
                  <c:v>97244</c:v>
                </c:pt>
                <c:pt idx="292">
                  <c:v>97403</c:v>
                </c:pt>
                <c:pt idx="293">
                  <c:v>97582</c:v>
                </c:pt>
                <c:pt idx="294">
                  <c:v>97789</c:v>
                </c:pt>
                <c:pt idx="295">
                  <c:v>97931</c:v>
                </c:pt>
                <c:pt idx="296">
                  <c:v>98053</c:v>
                </c:pt>
                <c:pt idx="297">
                  <c:v>98234</c:v>
                </c:pt>
                <c:pt idx="298">
                  <c:v>98428</c:v>
                </c:pt>
                <c:pt idx="299">
                  <c:v>98539</c:v>
                </c:pt>
                <c:pt idx="300">
                  <c:v>98674</c:v>
                </c:pt>
                <c:pt idx="301">
                  <c:v>98873</c:v>
                </c:pt>
                <c:pt idx="302">
                  <c:v>99164</c:v>
                </c:pt>
                <c:pt idx="303">
                  <c:v>99297</c:v>
                </c:pt>
                <c:pt idx="304">
                  <c:v>99363</c:v>
                </c:pt>
                <c:pt idx="305">
                  <c:v>99414</c:v>
                </c:pt>
                <c:pt idx="306">
                  <c:v>99560</c:v>
                </c:pt>
                <c:pt idx="307">
                  <c:v>99678</c:v>
                </c:pt>
                <c:pt idx="308">
                  <c:v>99808</c:v>
                </c:pt>
                <c:pt idx="309">
                  <c:v>99993</c:v>
                </c:pt>
                <c:pt idx="310">
                  <c:v>100324</c:v>
                </c:pt>
                <c:pt idx="311">
                  <c:v>100476</c:v>
                </c:pt>
                <c:pt idx="312">
                  <c:v>100579</c:v>
                </c:pt>
                <c:pt idx="313">
                  <c:v>100668</c:v>
                </c:pt>
                <c:pt idx="314">
                  <c:v>100883</c:v>
                </c:pt>
                <c:pt idx="315">
                  <c:v>101002</c:v>
                </c:pt>
                <c:pt idx="316">
                  <c:v>101089</c:v>
                </c:pt>
                <c:pt idx="317">
                  <c:v>101170</c:v>
                </c:pt>
                <c:pt idx="318">
                  <c:v>101343</c:v>
                </c:pt>
                <c:pt idx="319">
                  <c:v>101501</c:v>
                </c:pt>
                <c:pt idx="320">
                  <c:v>101590</c:v>
                </c:pt>
                <c:pt idx="321">
                  <c:v>101705</c:v>
                </c:pt>
                <c:pt idx="322">
                  <c:v>101888</c:v>
                </c:pt>
                <c:pt idx="323">
                  <c:v>102051</c:v>
                </c:pt>
                <c:pt idx="324">
                  <c:v>102156</c:v>
                </c:pt>
                <c:pt idx="325">
                  <c:v>102260</c:v>
                </c:pt>
                <c:pt idx="326">
                  <c:v>102416</c:v>
                </c:pt>
                <c:pt idx="327">
                  <c:v>102583</c:v>
                </c:pt>
                <c:pt idx="328">
                  <c:v>102670</c:v>
                </c:pt>
                <c:pt idx="329">
                  <c:v>102746</c:v>
                </c:pt>
                <c:pt idx="330">
                  <c:v>102877</c:v>
                </c:pt>
                <c:pt idx="331">
                  <c:v>103041</c:v>
                </c:pt>
                <c:pt idx="332">
                  <c:v>103183</c:v>
                </c:pt>
                <c:pt idx="333">
                  <c:v>103323</c:v>
                </c:pt>
                <c:pt idx="334">
                  <c:v>103470</c:v>
                </c:pt>
                <c:pt idx="335">
                  <c:v>103745</c:v>
                </c:pt>
                <c:pt idx="336">
                  <c:v>103886</c:v>
                </c:pt>
                <c:pt idx="337">
                  <c:v>104001</c:v>
                </c:pt>
                <c:pt idx="338">
                  <c:v>104095</c:v>
                </c:pt>
                <c:pt idx="339">
                  <c:v>104286</c:v>
                </c:pt>
                <c:pt idx="340">
                  <c:v>104336</c:v>
                </c:pt>
                <c:pt idx="341">
                  <c:v>104392</c:v>
                </c:pt>
                <c:pt idx="342">
                  <c:v>104487</c:v>
                </c:pt>
                <c:pt idx="343">
                  <c:v>104711</c:v>
                </c:pt>
                <c:pt idx="344">
                  <c:v>104848</c:v>
                </c:pt>
                <c:pt idx="345">
                  <c:v>104959</c:v>
                </c:pt>
                <c:pt idx="346">
                  <c:v>105034</c:v>
                </c:pt>
                <c:pt idx="347">
                  <c:v>105191</c:v>
                </c:pt>
                <c:pt idx="348">
                  <c:v>105289</c:v>
                </c:pt>
                <c:pt idx="349">
                  <c:v>105379</c:v>
                </c:pt>
                <c:pt idx="350">
                  <c:v>105466</c:v>
                </c:pt>
                <c:pt idx="351">
                  <c:v>105609</c:v>
                </c:pt>
                <c:pt idx="352">
                  <c:v>105718</c:v>
                </c:pt>
                <c:pt idx="353">
                  <c:v>105824</c:v>
                </c:pt>
                <c:pt idx="354">
                  <c:v>105970</c:v>
                </c:pt>
                <c:pt idx="355">
                  <c:v>106155</c:v>
                </c:pt>
                <c:pt idx="356">
                  <c:v>106346</c:v>
                </c:pt>
                <c:pt idx="357">
                  <c:v>106456</c:v>
                </c:pt>
                <c:pt idx="358">
                  <c:v>106548</c:v>
                </c:pt>
                <c:pt idx="359">
                  <c:v>106634</c:v>
                </c:pt>
                <c:pt idx="360">
                  <c:v>106767</c:v>
                </c:pt>
                <c:pt idx="361">
                  <c:v>106850</c:v>
                </c:pt>
                <c:pt idx="362">
                  <c:v>106942</c:v>
                </c:pt>
                <c:pt idx="363">
                  <c:v>106995</c:v>
                </c:pt>
                <c:pt idx="364">
                  <c:v>107167</c:v>
                </c:pt>
                <c:pt idx="365">
                  <c:v>107247</c:v>
                </c:pt>
                <c:pt idx="366">
                  <c:v>107327</c:v>
                </c:pt>
                <c:pt idx="367">
                  <c:v>107436</c:v>
                </c:pt>
                <c:pt idx="368">
                  <c:v>107653</c:v>
                </c:pt>
                <c:pt idx="369">
                  <c:v>107840</c:v>
                </c:pt>
                <c:pt idx="370">
                  <c:v>107946</c:v>
                </c:pt>
                <c:pt idx="371">
                  <c:v>108031</c:v>
                </c:pt>
                <c:pt idx="372">
                  <c:v>108152</c:v>
                </c:pt>
                <c:pt idx="373">
                  <c:v>108230</c:v>
                </c:pt>
                <c:pt idx="374">
                  <c:v>108289</c:v>
                </c:pt>
                <c:pt idx="375">
                  <c:v>108387</c:v>
                </c:pt>
                <c:pt idx="376">
                  <c:v>108562</c:v>
                </c:pt>
                <c:pt idx="377">
                  <c:v>108698</c:v>
                </c:pt>
                <c:pt idx="378">
                  <c:v>108812</c:v>
                </c:pt>
                <c:pt idx="379">
                  <c:v>108932</c:v>
                </c:pt>
                <c:pt idx="380">
                  <c:v>109062</c:v>
                </c:pt>
                <c:pt idx="381">
                  <c:v>109147</c:v>
                </c:pt>
                <c:pt idx="382">
                  <c:v>109193</c:v>
                </c:pt>
                <c:pt idx="383">
                  <c:v>109271</c:v>
                </c:pt>
                <c:pt idx="384">
                  <c:v>109336</c:v>
                </c:pt>
                <c:pt idx="385">
                  <c:v>109495</c:v>
                </c:pt>
                <c:pt idx="386">
                  <c:v>109562</c:v>
                </c:pt>
                <c:pt idx="387">
                  <c:v>109630</c:v>
                </c:pt>
                <c:pt idx="388">
                  <c:v>109709</c:v>
                </c:pt>
                <c:pt idx="389">
                  <c:v>109969</c:v>
                </c:pt>
                <c:pt idx="390">
                  <c:v>110109</c:v>
                </c:pt>
                <c:pt idx="391">
                  <c:v>110189</c:v>
                </c:pt>
                <c:pt idx="392">
                  <c:v>110251</c:v>
                </c:pt>
                <c:pt idx="393">
                  <c:v>110410</c:v>
                </c:pt>
                <c:pt idx="394">
                  <c:v>110510</c:v>
                </c:pt>
                <c:pt idx="395">
                  <c:v>110577</c:v>
                </c:pt>
                <c:pt idx="396">
                  <c:v>110682</c:v>
                </c:pt>
                <c:pt idx="397">
                  <c:v>110807</c:v>
                </c:pt>
                <c:pt idx="398">
                  <c:v>110923</c:v>
                </c:pt>
                <c:pt idx="399">
                  <c:v>111003</c:v>
                </c:pt>
                <c:pt idx="400">
                  <c:v>111069</c:v>
                </c:pt>
                <c:pt idx="401">
                  <c:v>111186</c:v>
                </c:pt>
                <c:pt idx="402">
                  <c:v>111335</c:v>
                </c:pt>
                <c:pt idx="403">
                  <c:v>111429</c:v>
                </c:pt>
                <c:pt idx="404">
                  <c:v>111545</c:v>
                </c:pt>
                <c:pt idx="405">
                  <c:v>111651</c:v>
                </c:pt>
                <c:pt idx="406">
                  <c:v>111753</c:v>
                </c:pt>
                <c:pt idx="407">
                  <c:v>111798</c:v>
                </c:pt>
                <c:pt idx="408">
                  <c:v>111850</c:v>
                </c:pt>
                <c:pt idx="409">
                  <c:v>111857</c:v>
                </c:pt>
                <c:pt idx="410">
                  <c:v>112012</c:v>
                </c:pt>
                <c:pt idx="411">
                  <c:v>111960</c:v>
                </c:pt>
                <c:pt idx="412">
                  <c:v>111775</c:v>
                </c:pt>
                <c:pt idx="413">
                  <c:v>111357</c:v>
                </c:pt>
                <c:pt idx="414">
                  <c:v>111088</c:v>
                </c:pt>
                <c:pt idx="415">
                  <c:v>110909</c:v>
                </c:pt>
                <c:pt idx="416">
                  <c:v>110856</c:v>
                </c:pt>
                <c:pt idx="417">
                  <c:v>110841</c:v>
                </c:pt>
                <c:pt idx="418">
                  <c:v>110876</c:v>
                </c:pt>
                <c:pt idx="419">
                  <c:v>110984</c:v>
                </c:pt>
                <c:pt idx="420">
                  <c:v>111022</c:v>
                </c:pt>
                <c:pt idx="421">
                  <c:v>111066</c:v>
                </c:pt>
                <c:pt idx="422">
                  <c:v>111103</c:v>
                </c:pt>
                <c:pt idx="423">
                  <c:v>111130</c:v>
                </c:pt>
                <c:pt idx="424">
                  <c:v>111114</c:v>
                </c:pt>
                <c:pt idx="425">
                  <c:v>111062</c:v>
                </c:pt>
                <c:pt idx="426">
                  <c:v>111019</c:v>
                </c:pt>
                <c:pt idx="427">
                  <c:v>110989</c:v>
                </c:pt>
                <c:pt idx="428">
                  <c:v>110919</c:v>
                </c:pt>
                <c:pt idx="429">
                  <c:v>110859</c:v>
                </c:pt>
                <c:pt idx="430">
                  <c:v>110847</c:v>
                </c:pt>
                <c:pt idx="431">
                  <c:v>110805</c:v>
                </c:pt>
                <c:pt idx="432">
                  <c:v>110767</c:v>
                </c:pt>
                <c:pt idx="433">
                  <c:v>110721</c:v>
                </c:pt>
                <c:pt idx="434">
                  <c:v>110655</c:v>
                </c:pt>
                <c:pt idx="435">
                  <c:v>110699</c:v>
                </c:pt>
                <c:pt idx="436">
                  <c:v>110676</c:v>
                </c:pt>
                <c:pt idx="437">
                  <c:v>110665</c:v>
                </c:pt>
                <c:pt idx="438">
                  <c:v>110636</c:v>
                </c:pt>
                <c:pt idx="439">
                  <c:v>110327</c:v>
                </c:pt>
                <c:pt idx="440">
                  <c:v>110417</c:v>
                </c:pt>
                <c:pt idx="441">
                  <c:v>111108</c:v>
                </c:pt>
                <c:pt idx="442">
                  <c:v>111958</c:v>
                </c:pt>
                <c:pt idx="443">
                  <c:v>112380</c:v>
                </c:pt>
                <c:pt idx="444">
                  <c:v>112599</c:v>
                </c:pt>
                <c:pt idx="445">
                  <c:v>112641</c:v>
                </c:pt>
                <c:pt idx="446">
                  <c:v>112693</c:v>
                </c:pt>
                <c:pt idx="447">
                  <c:v>112743</c:v>
                </c:pt>
                <c:pt idx="448">
                  <c:v>112836</c:v>
                </c:pt>
                <c:pt idx="449">
                  <c:v>112930</c:v>
                </c:pt>
                <c:pt idx="450">
                  <c:v>113177</c:v>
                </c:pt>
                <c:pt idx="451">
                  <c:v>113308</c:v>
                </c:pt>
                <c:pt idx="452">
                  <c:v>113434</c:v>
                </c:pt>
                <c:pt idx="453">
                  <c:v>113545</c:v>
                </c:pt>
                <c:pt idx="454">
                  <c:v>113677</c:v>
                </c:pt>
                <c:pt idx="455">
                  <c:v>113734</c:v>
                </c:pt>
                <c:pt idx="456">
                  <c:v>113787</c:v>
                </c:pt>
                <c:pt idx="457">
                  <c:v>113887</c:v>
                </c:pt>
                <c:pt idx="458">
                  <c:v>114017</c:v>
                </c:pt>
                <c:pt idx="459">
                  <c:v>114168</c:v>
                </c:pt>
                <c:pt idx="460">
                  <c:v>114260</c:v>
                </c:pt>
                <c:pt idx="461">
                  <c:v>114362</c:v>
                </c:pt>
                <c:pt idx="462">
                  <c:v>114510</c:v>
                </c:pt>
                <c:pt idx="463">
                  <c:v>114641</c:v>
                </c:pt>
                <c:pt idx="464">
                  <c:v>114705</c:v>
                </c:pt>
                <c:pt idx="465">
                  <c:v>114767</c:v>
                </c:pt>
                <c:pt idx="466">
                  <c:v>114823</c:v>
                </c:pt>
                <c:pt idx="467">
                  <c:v>114919</c:v>
                </c:pt>
                <c:pt idx="468">
                  <c:v>114976</c:v>
                </c:pt>
                <c:pt idx="469">
                  <c:v>115031</c:v>
                </c:pt>
                <c:pt idx="470">
                  <c:v>115044</c:v>
                </c:pt>
                <c:pt idx="471">
                  <c:v>115157</c:v>
                </c:pt>
                <c:pt idx="472">
                  <c:v>115205</c:v>
                </c:pt>
                <c:pt idx="473">
                  <c:v>115235</c:v>
                </c:pt>
                <c:pt idx="474">
                  <c:v>115284</c:v>
                </c:pt>
                <c:pt idx="475">
                  <c:v>115425</c:v>
                </c:pt>
                <c:pt idx="476">
                  <c:v>115485</c:v>
                </c:pt>
                <c:pt idx="477">
                  <c:v>115569</c:v>
                </c:pt>
                <c:pt idx="478">
                  <c:v>115690</c:v>
                </c:pt>
                <c:pt idx="479">
                  <c:v>115860</c:v>
                </c:pt>
                <c:pt idx="480">
                  <c:v>115993</c:v>
                </c:pt>
                <c:pt idx="481">
                  <c:v>116047</c:v>
                </c:pt>
                <c:pt idx="482">
                  <c:v>116115</c:v>
                </c:pt>
                <c:pt idx="483">
                  <c:v>116163</c:v>
                </c:pt>
                <c:pt idx="484">
                  <c:v>116201</c:v>
                </c:pt>
                <c:pt idx="485">
                  <c:v>116206</c:v>
                </c:pt>
                <c:pt idx="486">
                  <c:v>116234</c:v>
                </c:pt>
                <c:pt idx="487">
                  <c:v>116275</c:v>
                </c:pt>
                <c:pt idx="488">
                  <c:v>116341</c:v>
                </c:pt>
                <c:pt idx="489">
                  <c:v>116396</c:v>
                </c:pt>
                <c:pt idx="490">
                  <c:v>116446</c:v>
                </c:pt>
                <c:pt idx="491">
                  <c:v>116447</c:v>
                </c:pt>
                <c:pt idx="492">
                  <c:v>116619</c:v>
                </c:pt>
                <c:pt idx="493">
                  <c:v>116654</c:v>
                </c:pt>
                <c:pt idx="494">
                  <c:v>116689</c:v>
                </c:pt>
                <c:pt idx="495">
                  <c:v>116700</c:v>
                </c:pt>
                <c:pt idx="496">
                  <c:v>116837</c:v>
                </c:pt>
                <c:pt idx="497">
                  <c:v>116910</c:v>
                </c:pt>
                <c:pt idx="498">
                  <c:v>116947</c:v>
                </c:pt>
                <c:pt idx="499">
                  <c:v>117001</c:v>
                </c:pt>
                <c:pt idx="500">
                  <c:v>117107</c:v>
                </c:pt>
                <c:pt idx="501">
                  <c:v>117171</c:v>
                </c:pt>
                <c:pt idx="502">
                  <c:v>117226</c:v>
                </c:pt>
                <c:pt idx="503">
                  <c:v>117274</c:v>
                </c:pt>
                <c:pt idx="504">
                  <c:v>117364</c:v>
                </c:pt>
                <c:pt idx="505">
                  <c:v>117419</c:v>
                </c:pt>
                <c:pt idx="506">
                  <c:v>117459</c:v>
                </c:pt>
                <c:pt idx="507">
                  <c:v>117512</c:v>
                </c:pt>
                <c:pt idx="508">
                  <c:v>117573</c:v>
                </c:pt>
                <c:pt idx="509">
                  <c:v>117593</c:v>
                </c:pt>
                <c:pt idx="510">
                  <c:v>117637</c:v>
                </c:pt>
                <c:pt idx="511">
                  <c:v>117676</c:v>
                </c:pt>
                <c:pt idx="512">
                  <c:v>117689</c:v>
                </c:pt>
                <c:pt idx="513">
                  <c:v>117810</c:v>
                </c:pt>
                <c:pt idx="514">
                  <c:v>117857</c:v>
                </c:pt>
                <c:pt idx="515">
                  <c:v>117877</c:v>
                </c:pt>
                <c:pt idx="516">
                  <c:v>117887</c:v>
                </c:pt>
                <c:pt idx="517">
                  <c:v>117984</c:v>
                </c:pt>
                <c:pt idx="518">
                  <c:v>118014</c:v>
                </c:pt>
                <c:pt idx="519">
                  <c:v>118053</c:v>
                </c:pt>
                <c:pt idx="520">
                  <c:v>118109</c:v>
                </c:pt>
                <c:pt idx="521">
                  <c:v>118201</c:v>
                </c:pt>
                <c:pt idx="522">
                  <c:v>118262</c:v>
                </c:pt>
                <c:pt idx="523">
                  <c:v>118334</c:v>
                </c:pt>
                <c:pt idx="524">
                  <c:v>118419</c:v>
                </c:pt>
                <c:pt idx="525">
                  <c:v>118524</c:v>
                </c:pt>
                <c:pt idx="526">
                  <c:v>118608</c:v>
                </c:pt>
                <c:pt idx="527">
                  <c:v>118655</c:v>
                </c:pt>
                <c:pt idx="528">
                  <c:v>118706</c:v>
                </c:pt>
                <c:pt idx="529">
                  <c:v>118758</c:v>
                </c:pt>
                <c:pt idx="530">
                  <c:v>118764</c:v>
                </c:pt>
                <c:pt idx="531">
                  <c:v>122370</c:v>
                </c:pt>
                <c:pt idx="532">
                  <c:v>123737</c:v>
                </c:pt>
                <c:pt idx="533">
                  <c:v>124961</c:v>
                </c:pt>
                <c:pt idx="534">
                  <c:v>126238</c:v>
                </c:pt>
                <c:pt idx="535">
                  <c:v>127436</c:v>
                </c:pt>
                <c:pt idx="536">
                  <c:v>128505</c:v>
                </c:pt>
                <c:pt idx="537">
                  <c:v>129672</c:v>
                </c:pt>
                <c:pt idx="538">
                  <c:v>130720</c:v>
                </c:pt>
                <c:pt idx="539">
                  <c:v>131662</c:v>
                </c:pt>
                <c:pt idx="540">
                  <c:v>132633</c:v>
                </c:pt>
                <c:pt idx="541">
                  <c:v>133602</c:v>
                </c:pt>
                <c:pt idx="542">
                  <c:v>134486</c:v>
                </c:pt>
                <c:pt idx="543">
                  <c:v>135319</c:v>
                </c:pt>
                <c:pt idx="544">
                  <c:v>136215</c:v>
                </c:pt>
                <c:pt idx="545">
                  <c:v>137086</c:v>
                </c:pt>
                <c:pt idx="546">
                  <c:v>137893</c:v>
                </c:pt>
                <c:pt idx="547">
                  <c:v>138674</c:v>
                </c:pt>
                <c:pt idx="548">
                  <c:v>139458</c:v>
                </c:pt>
                <c:pt idx="549">
                  <c:v>140219</c:v>
                </c:pt>
                <c:pt idx="550">
                  <c:v>140988</c:v>
                </c:pt>
                <c:pt idx="551">
                  <c:v>141738</c:v>
                </c:pt>
                <c:pt idx="552">
                  <c:v>142434</c:v>
                </c:pt>
                <c:pt idx="553">
                  <c:v>143115</c:v>
                </c:pt>
                <c:pt idx="554">
                  <c:v>143801</c:v>
                </c:pt>
                <c:pt idx="555">
                  <c:v>144505</c:v>
                </c:pt>
                <c:pt idx="556">
                  <c:v>145217</c:v>
                </c:pt>
                <c:pt idx="557">
                  <c:v>145856</c:v>
                </c:pt>
                <c:pt idx="558">
                  <c:v>146555</c:v>
                </c:pt>
                <c:pt idx="559">
                  <c:v>147195</c:v>
                </c:pt>
                <c:pt idx="560">
                  <c:v>147792</c:v>
                </c:pt>
                <c:pt idx="561">
                  <c:v>148384</c:v>
                </c:pt>
                <c:pt idx="562">
                  <c:v>149085</c:v>
                </c:pt>
                <c:pt idx="563">
                  <c:v>149677</c:v>
                </c:pt>
                <c:pt idx="564">
                  <c:v>150179</c:v>
                </c:pt>
                <c:pt idx="565">
                  <c:v>150789</c:v>
                </c:pt>
                <c:pt idx="566">
                  <c:v>151305</c:v>
                </c:pt>
                <c:pt idx="567">
                  <c:v>151774</c:v>
                </c:pt>
                <c:pt idx="568">
                  <c:v>152308</c:v>
                </c:pt>
                <c:pt idx="569">
                  <c:v>152859</c:v>
                </c:pt>
                <c:pt idx="570">
                  <c:v>153378</c:v>
                </c:pt>
                <c:pt idx="571">
                  <c:v>153804</c:v>
                </c:pt>
                <c:pt idx="572">
                  <c:v>154205</c:v>
                </c:pt>
                <c:pt idx="573">
                  <c:v>154632</c:v>
                </c:pt>
                <c:pt idx="574">
                  <c:v>155154</c:v>
                </c:pt>
                <c:pt idx="575">
                  <c:v>155559</c:v>
                </c:pt>
                <c:pt idx="576">
                  <c:v>155857</c:v>
                </c:pt>
                <c:pt idx="577">
                  <c:v>156242</c:v>
                </c:pt>
                <c:pt idx="578">
                  <c:v>156584</c:v>
                </c:pt>
                <c:pt idx="579">
                  <c:v>156950</c:v>
                </c:pt>
                <c:pt idx="580">
                  <c:v>157222</c:v>
                </c:pt>
                <c:pt idx="581">
                  <c:v>157566</c:v>
                </c:pt>
                <c:pt idx="582">
                  <c:v>157856</c:v>
                </c:pt>
                <c:pt idx="583">
                  <c:v>158199</c:v>
                </c:pt>
                <c:pt idx="584">
                  <c:v>158272</c:v>
                </c:pt>
                <c:pt idx="585">
                  <c:v>158622</c:v>
                </c:pt>
                <c:pt idx="586">
                  <c:v>158844</c:v>
                </c:pt>
                <c:pt idx="587">
                  <c:v>158979</c:v>
                </c:pt>
                <c:pt idx="588">
                  <c:v>159200</c:v>
                </c:pt>
                <c:pt idx="589">
                  <c:v>159353</c:v>
                </c:pt>
                <c:pt idx="590">
                  <c:v>159467</c:v>
                </c:pt>
                <c:pt idx="591">
                  <c:v>159562</c:v>
                </c:pt>
                <c:pt idx="592">
                  <c:v>159677</c:v>
                </c:pt>
                <c:pt idx="593">
                  <c:v>159718</c:v>
                </c:pt>
                <c:pt idx="594">
                  <c:v>159739</c:v>
                </c:pt>
                <c:pt idx="595">
                  <c:v>159729</c:v>
                </c:pt>
                <c:pt idx="596">
                  <c:v>159714</c:v>
                </c:pt>
                <c:pt idx="597">
                  <c:v>159622</c:v>
                </c:pt>
                <c:pt idx="598">
                  <c:v>159504</c:v>
                </c:pt>
                <c:pt idx="599">
                  <c:v>159404</c:v>
                </c:pt>
                <c:pt idx="600">
                  <c:v>159042</c:v>
                </c:pt>
                <c:pt idx="601">
                  <c:v>158747</c:v>
                </c:pt>
                <c:pt idx="602">
                  <c:v>158354</c:v>
                </c:pt>
                <c:pt idx="603">
                  <c:v>157857</c:v>
                </c:pt>
                <c:pt idx="604">
                  <c:v>157326</c:v>
                </c:pt>
                <c:pt idx="605">
                  <c:v>156692</c:v>
                </c:pt>
                <c:pt idx="606">
                  <c:v>156018</c:v>
                </c:pt>
                <c:pt idx="607">
                  <c:v>155249</c:v>
                </c:pt>
                <c:pt idx="608">
                  <c:v>154501</c:v>
                </c:pt>
                <c:pt idx="609">
                  <c:v>153673</c:v>
                </c:pt>
                <c:pt idx="610">
                  <c:v>152835</c:v>
                </c:pt>
                <c:pt idx="611">
                  <c:v>151926</c:v>
                </c:pt>
                <c:pt idx="612">
                  <c:v>151015</c:v>
                </c:pt>
                <c:pt idx="613">
                  <c:v>149951</c:v>
                </c:pt>
                <c:pt idx="614">
                  <c:v>148966</c:v>
                </c:pt>
                <c:pt idx="615">
                  <c:v>148028</c:v>
                </c:pt>
                <c:pt idx="616">
                  <c:v>147008</c:v>
                </c:pt>
                <c:pt idx="617">
                  <c:v>145733</c:v>
                </c:pt>
                <c:pt idx="618">
                  <c:v>144593</c:v>
                </c:pt>
                <c:pt idx="619">
                  <c:v>143398</c:v>
                </c:pt>
                <c:pt idx="620">
                  <c:v>141958</c:v>
                </c:pt>
                <c:pt idx="621">
                  <c:v>140763</c:v>
                </c:pt>
                <c:pt idx="622">
                  <c:v>139271</c:v>
                </c:pt>
              </c:numCache>
            </c:numRef>
          </c:yVal>
          <c:smooth val="0"/>
        </c:ser>
        <c:ser>
          <c:idx val="1"/>
          <c:order val="1"/>
          <c:tx>
            <c:v>Wide 1</c:v>
          </c:tx>
          <c:marker>
            <c:symbol val="none"/>
          </c:marker>
          <c:xVal>
            <c:numRef>
              <c:f>'Wide 1'!$C$8:$C$986</c:f>
              <c:numCache>
                <c:formatCode>General</c:formatCode>
                <c:ptCount val="979"/>
                <c:pt idx="0">
                  <c:v>0</c:v>
                </c:pt>
                <c:pt idx="1">
                  <c:v>0</c:v>
                </c:pt>
                <c:pt idx="2">
                  <c:v>5.0000000000000002E-5</c:v>
                </c:pt>
                <c:pt idx="3">
                  <c:v>8.0000000000000007E-5</c:v>
                </c:pt>
                <c:pt idx="4">
                  <c:v>9.0000000000000006E-5</c:v>
                </c:pt>
                <c:pt idx="5">
                  <c:v>1E-4</c:v>
                </c:pt>
                <c:pt idx="6">
                  <c:v>1.1E-4</c:v>
                </c:pt>
                <c:pt idx="7">
                  <c:v>1.2999999999999999E-4</c:v>
                </c:pt>
                <c:pt idx="8">
                  <c:v>1.4999999999999999E-4</c:v>
                </c:pt>
                <c:pt idx="9">
                  <c:v>1.8000000000000001E-4</c:v>
                </c:pt>
                <c:pt idx="10">
                  <c:v>1.9000000000000001E-4</c:v>
                </c:pt>
                <c:pt idx="11">
                  <c:v>2.1000000000000001E-4</c:v>
                </c:pt>
                <c:pt idx="12">
                  <c:v>2.3000000000000001E-4</c:v>
                </c:pt>
                <c:pt idx="13">
                  <c:v>2.5000000000000001E-4</c:v>
                </c:pt>
                <c:pt idx="14">
                  <c:v>2.7E-4</c:v>
                </c:pt>
                <c:pt idx="15">
                  <c:v>2.7999999999999998E-4</c:v>
                </c:pt>
                <c:pt idx="16">
                  <c:v>3.1E-4</c:v>
                </c:pt>
                <c:pt idx="17">
                  <c:v>3.3E-4</c:v>
                </c:pt>
                <c:pt idx="18">
                  <c:v>3.5E-4</c:v>
                </c:pt>
                <c:pt idx="19">
                  <c:v>3.6000000000000002E-4</c:v>
                </c:pt>
                <c:pt idx="20">
                  <c:v>3.6999999999999999E-4</c:v>
                </c:pt>
                <c:pt idx="21">
                  <c:v>3.8999999999999999E-4</c:v>
                </c:pt>
                <c:pt idx="22">
                  <c:v>4.0999999999999999E-4</c:v>
                </c:pt>
                <c:pt idx="23">
                  <c:v>4.2000000000000002E-4</c:v>
                </c:pt>
                <c:pt idx="24">
                  <c:v>4.4000000000000002E-4</c:v>
                </c:pt>
                <c:pt idx="25">
                  <c:v>4.4999999999999999E-4</c:v>
                </c:pt>
                <c:pt idx="26">
                  <c:v>4.6999999999999999E-4</c:v>
                </c:pt>
                <c:pt idx="27">
                  <c:v>4.8999999999999998E-4</c:v>
                </c:pt>
                <c:pt idx="28">
                  <c:v>5.0000000000000001E-4</c:v>
                </c:pt>
                <c:pt idx="29">
                  <c:v>5.1999999999999995E-4</c:v>
                </c:pt>
                <c:pt idx="30">
                  <c:v>5.5000000000000003E-4</c:v>
                </c:pt>
                <c:pt idx="31">
                  <c:v>5.5999999999999995E-4</c:v>
                </c:pt>
                <c:pt idx="32">
                  <c:v>5.6999999999999998E-4</c:v>
                </c:pt>
                <c:pt idx="33">
                  <c:v>5.9000000000000003E-4</c:v>
                </c:pt>
                <c:pt idx="34">
                  <c:v>6.0999999999999997E-4</c:v>
                </c:pt>
                <c:pt idx="35">
                  <c:v>6.3000000000000003E-4</c:v>
                </c:pt>
                <c:pt idx="36">
                  <c:v>6.4000000000000005E-4</c:v>
                </c:pt>
                <c:pt idx="37">
                  <c:v>6.4999999999999997E-4</c:v>
                </c:pt>
                <c:pt idx="38">
                  <c:v>6.7000000000000002E-4</c:v>
                </c:pt>
                <c:pt idx="39">
                  <c:v>6.8999999999999997E-4</c:v>
                </c:pt>
                <c:pt idx="40">
                  <c:v>7.1000000000000002E-4</c:v>
                </c:pt>
                <c:pt idx="41">
                  <c:v>7.2999999999999996E-4</c:v>
                </c:pt>
                <c:pt idx="42">
                  <c:v>7.3999999999999999E-4</c:v>
                </c:pt>
                <c:pt idx="43">
                  <c:v>7.6999999999999996E-4</c:v>
                </c:pt>
                <c:pt idx="44">
                  <c:v>7.9000000000000001E-4</c:v>
                </c:pt>
                <c:pt idx="45">
                  <c:v>8.0000000000000004E-4</c:v>
                </c:pt>
                <c:pt idx="46">
                  <c:v>8.0999999999999996E-4</c:v>
                </c:pt>
                <c:pt idx="47">
                  <c:v>8.1999999999999998E-4</c:v>
                </c:pt>
                <c:pt idx="48">
                  <c:v>8.1999999999999998E-4</c:v>
                </c:pt>
                <c:pt idx="49">
                  <c:v>8.3000000000000001E-4</c:v>
                </c:pt>
                <c:pt idx="50">
                  <c:v>8.4000000000000003E-4</c:v>
                </c:pt>
                <c:pt idx="51">
                  <c:v>8.5999999999999998E-4</c:v>
                </c:pt>
                <c:pt idx="52">
                  <c:v>8.8000000000000003E-4</c:v>
                </c:pt>
                <c:pt idx="53">
                  <c:v>8.8999999999999995E-4</c:v>
                </c:pt>
                <c:pt idx="54">
                  <c:v>9.1E-4</c:v>
                </c:pt>
                <c:pt idx="55">
                  <c:v>9.2000000000000003E-4</c:v>
                </c:pt>
                <c:pt idx="56">
                  <c:v>9.3999999999999997E-4</c:v>
                </c:pt>
                <c:pt idx="57">
                  <c:v>9.6000000000000002E-4</c:v>
                </c:pt>
                <c:pt idx="58">
                  <c:v>9.7000000000000005E-4</c:v>
                </c:pt>
                <c:pt idx="59">
                  <c:v>9.8999999999999999E-4</c:v>
                </c:pt>
                <c:pt idx="60">
                  <c:v>1E-3</c:v>
                </c:pt>
                <c:pt idx="61">
                  <c:v>1.01E-3</c:v>
                </c:pt>
                <c:pt idx="62">
                  <c:v>1.0200000000000001E-3</c:v>
                </c:pt>
                <c:pt idx="63">
                  <c:v>1.0300000000000001E-3</c:v>
                </c:pt>
                <c:pt idx="64">
                  <c:v>1.0399999999999999E-3</c:v>
                </c:pt>
                <c:pt idx="65">
                  <c:v>1.06E-3</c:v>
                </c:pt>
                <c:pt idx="66">
                  <c:v>1.07E-3</c:v>
                </c:pt>
                <c:pt idx="67">
                  <c:v>1.07E-3</c:v>
                </c:pt>
                <c:pt idx="68">
                  <c:v>1.09E-3</c:v>
                </c:pt>
                <c:pt idx="69">
                  <c:v>1.1000000000000001E-3</c:v>
                </c:pt>
                <c:pt idx="70">
                  <c:v>1.1100000000000001E-3</c:v>
                </c:pt>
                <c:pt idx="71">
                  <c:v>1.1199999999999999E-3</c:v>
                </c:pt>
                <c:pt idx="72">
                  <c:v>1.1299999999999999E-3</c:v>
                </c:pt>
                <c:pt idx="73">
                  <c:v>1.14E-3</c:v>
                </c:pt>
                <c:pt idx="74">
                  <c:v>1.14E-3</c:v>
                </c:pt>
                <c:pt idx="75">
                  <c:v>1.15E-3</c:v>
                </c:pt>
                <c:pt idx="76">
                  <c:v>1.16E-3</c:v>
                </c:pt>
                <c:pt idx="77">
                  <c:v>1.17E-3</c:v>
                </c:pt>
                <c:pt idx="78">
                  <c:v>1.1800000000000001E-3</c:v>
                </c:pt>
                <c:pt idx="79">
                  <c:v>1.1999999999999999E-3</c:v>
                </c:pt>
                <c:pt idx="80">
                  <c:v>1.2099999999999999E-3</c:v>
                </c:pt>
                <c:pt idx="81">
                  <c:v>1.2199999999999999E-3</c:v>
                </c:pt>
                <c:pt idx="82">
                  <c:v>1.2199999999999999E-3</c:v>
                </c:pt>
                <c:pt idx="83">
                  <c:v>1.23E-3</c:v>
                </c:pt>
                <c:pt idx="84">
                  <c:v>1.25E-3</c:v>
                </c:pt>
                <c:pt idx="85">
                  <c:v>1.2600000000000001E-3</c:v>
                </c:pt>
                <c:pt idx="86">
                  <c:v>1.2700000000000001E-3</c:v>
                </c:pt>
                <c:pt idx="87">
                  <c:v>1.2800000000000001E-3</c:v>
                </c:pt>
                <c:pt idx="88">
                  <c:v>1.2899999999999999E-3</c:v>
                </c:pt>
                <c:pt idx="89">
                  <c:v>1.2999999999999999E-3</c:v>
                </c:pt>
                <c:pt idx="90">
                  <c:v>1.31E-3</c:v>
                </c:pt>
                <c:pt idx="91">
                  <c:v>1.32E-3</c:v>
                </c:pt>
                <c:pt idx="92">
                  <c:v>1.33E-3</c:v>
                </c:pt>
                <c:pt idx="93">
                  <c:v>1.34E-3</c:v>
                </c:pt>
                <c:pt idx="94">
                  <c:v>1.3600000000000001E-3</c:v>
                </c:pt>
                <c:pt idx="95">
                  <c:v>1.3600000000000001E-3</c:v>
                </c:pt>
                <c:pt idx="96">
                  <c:v>1.3699999999999999E-3</c:v>
                </c:pt>
                <c:pt idx="97">
                  <c:v>1.3799999999999999E-3</c:v>
                </c:pt>
                <c:pt idx="98">
                  <c:v>1.39E-3</c:v>
                </c:pt>
                <c:pt idx="99">
                  <c:v>1.4E-3</c:v>
                </c:pt>
                <c:pt idx="100">
                  <c:v>1.41E-3</c:v>
                </c:pt>
                <c:pt idx="101">
                  <c:v>1.42E-3</c:v>
                </c:pt>
                <c:pt idx="102">
                  <c:v>1.4400000000000001E-3</c:v>
                </c:pt>
                <c:pt idx="103">
                  <c:v>1.4499999999999999E-3</c:v>
                </c:pt>
                <c:pt idx="104">
                  <c:v>1.4599999999999999E-3</c:v>
                </c:pt>
                <c:pt idx="105">
                  <c:v>1.47E-3</c:v>
                </c:pt>
                <c:pt idx="106">
                  <c:v>1.48E-3</c:v>
                </c:pt>
                <c:pt idx="107">
                  <c:v>1.49E-3</c:v>
                </c:pt>
                <c:pt idx="108">
                  <c:v>1.5E-3</c:v>
                </c:pt>
                <c:pt idx="109">
                  <c:v>1.5100000000000001E-3</c:v>
                </c:pt>
                <c:pt idx="110">
                  <c:v>1.5200000000000001E-3</c:v>
                </c:pt>
                <c:pt idx="111">
                  <c:v>1.5299999999999999E-3</c:v>
                </c:pt>
                <c:pt idx="112">
                  <c:v>1.5399999999999999E-3</c:v>
                </c:pt>
                <c:pt idx="113">
                  <c:v>1.5499999999999999E-3</c:v>
                </c:pt>
                <c:pt idx="114">
                  <c:v>1.56E-3</c:v>
                </c:pt>
                <c:pt idx="115">
                  <c:v>1.57E-3</c:v>
                </c:pt>
                <c:pt idx="116">
                  <c:v>1.58E-3</c:v>
                </c:pt>
                <c:pt idx="117">
                  <c:v>1.5900000000000001E-3</c:v>
                </c:pt>
                <c:pt idx="118">
                  <c:v>1.6100000000000001E-3</c:v>
                </c:pt>
                <c:pt idx="119">
                  <c:v>1.6199999999999999E-3</c:v>
                </c:pt>
                <c:pt idx="120">
                  <c:v>1.6299999999999999E-3</c:v>
                </c:pt>
                <c:pt idx="121">
                  <c:v>1.65E-3</c:v>
                </c:pt>
                <c:pt idx="122">
                  <c:v>1.66E-3</c:v>
                </c:pt>
                <c:pt idx="123">
                  <c:v>1.67E-3</c:v>
                </c:pt>
                <c:pt idx="124">
                  <c:v>1.67E-3</c:v>
                </c:pt>
                <c:pt idx="125">
                  <c:v>1.6800000000000001E-3</c:v>
                </c:pt>
                <c:pt idx="126">
                  <c:v>1.6900000000000001E-3</c:v>
                </c:pt>
                <c:pt idx="127">
                  <c:v>1.6999999999999999E-3</c:v>
                </c:pt>
                <c:pt idx="128">
                  <c:v>1.6999999999999999E-3</c:v>
                </c:pt>
                <c:pt idx="129">
                  <c:v>1.7099999999999999E-3</c:v>
                </c:pt>
                <c:pt idx="130">
                  <c:v>1.73E-3</c:v>
                </c:pt>
                <c:pt idx="131">
                  <c:v>1.74E-3</c:v>
                </c:pt>
                <c:pt idx="132">
                  <c:v>1.75E-3</c:v>
                </c:pt>
                <c:pt idx="133">
                  <c:v>1.7600000000000001E-3</c:v>
                </c:pt>
                <c:pt idx="134">
                  <c:v>1.7700000000000001E-3</c:v>
                </c:pt>
                <c:pt idx="135">
                  <c:v>1.7799999999999999E-3</c:v>
                </c:pt>
                <c:pt idx="136">
                  <c:v>1.7899999999999999E-3</c:v>
                </c:pt>
                <c:pt idx="137">
                  <c:v>1.8E-3</c:v>
                </c:pt>
                <c:pt idx="138">
                  <c:v>1.7899999999999999E-3</c:v>
                </c:pt>
                <c:pt idx="139">
                  <c:v>1.7799999999999999E-3</c:v>
                </c:pt>
                <c:pt idx="140">
                  <c:v>1.7899999999999999E-3</c:v>
                </c:pt>
                <c:pt idx="141">
                  <c:v>1.7899999999999999E-3</c:v>
                </c:pt>
                <c:pt idx="142">
                  <c:v>1.8E-3</c:v>
                </c:pt>
                <c:pt idx="143">
                  <c:v>1.81E-3</c:v>
                </c:pt>
                <c:pt idx="144">
                  <c:v>1.82E-3</c:v>
                </c:pt>
                <c:pt idx="145">
                  <c:v>1.82E-3</c:v>
                </c:pt>
                <c:pt idx="146">
                  <c:v>1.83E-3</c:v>
                </c:pt>
                <c:pt idx="147">
                  <c:v>1.8500000000000001E-3</c:v>
                </c:pt>
                <c:pt idx="148">
                  <c:v>1.8500000000000001E-3</c:v>
                </c:pt>
                <c:pt idx="149">
                  <c:v>1.8600000000000001E-3</c:v>
                </c:pt>
                <c:pt idx="150">
                  <c:v>1.8699999999999999E-3</c:v>
                </c:pt>
                <c:pt idx="151">
                  <c:v>1.8799999999999999E-3</c:v>
                </c:pt>
                <c:pt idx="152">
                  <c:v>1.89E-3</c:v>
                </c:pt>
                <c:pt idx="153">
                  <c:v>1.9E-3</c:v>
                </c:pt>
                <c:pt idx="154">
                  <c:v>1.91E-3</c:v>
                </c:pt>
                <c:pt idx="155">
                  <c:v>1.92E-3</c:v>
                </c:pt>
                <c:pt idx="156">
                  <c:v>1.9300000000000001E-3</c:v>
                </c:pt>
                <c:pt idx="157">
                  <c:v>1.9400000000000001E-3</c:v>
                </c:pt>
                <c:pt idx="158">
                  <c:v>1.9400000000000001E-3</c:v>
                </c:pt>
                <c:pt idx="159">
                  <c:v>1.9599999999999999E-3</c:v>
                </c:pt>
                <c:pt idx="160">
                  <c:v>1.9599999999999999E-3</c:v>
                </c:pt>
                <c:pt idx="161">
                  <c:v>1.97E-3</c:v>
                </c:pt>
                <c:pt idx="162">
                  <c:v>1.98E-3</c:v>
                </c:pt>
                <c:pt idx="163">
                  <c:v>1.99E-3</c:v>
                </c:pt>
                <c:pt idx="164">
                  <c:v>2E-3</c:v>
                </c:pt>
                <c:pt idx="165">
                  <c:v>2E-3</c:v>
                </c:pt>
                <c:pt idx="166">
                  <c:v>2.0100000000000001E-3</c:v>
                </c:pt>
                <c:pt idx="167">
                  <c:v>2.0200000000000001E-3</c:v>
                </c:pt>
                <c:pt idx="168">
                  <c:v>2.0300000000000001E-3</c:v>
                </c:pt>
                <c:pt idx="169">
                  <c:v>2.0300000000000001E-3</c:v>
                </c:pt>
                <c:pt idx="170">
                  <c:v>2.0400000000000001E-3</c:v>
                </c:pt>
                <c:pt idx="171">
                  <c:v>2.0500000000000002E-3</c:v>
                </c:pt>
                <c:pt idx="172">
                  <c:v>2.0600000000000002E-3</c:v>
                </c:pt>
                <c:pt idx="173">
                  <c:v>2.0699999999999998E-3</c:v>
                </c:pt>
                <c:pt idx="174">
                  <c:v>2.0799999999999998E-3</c:v>
                </c:pt>
                <c:pt idx="175">
                  <c:v>2.0799999999999998E-3</c:v>
                </c:pt>
                <c:pt idx="176">
                  <c:v>2.0899999999999998E-3</c:v>
                </c:pt>
                <c:pt idx="177">
                  <c:v>2.0899999999999998E-3</c:v>
                </c:pt>
                <c:pt idx="178">
                  <c:v>2.1099999999999999E-3</c:v>
                </c:pt>
                <c:pt idx="179">
                  <c:v>2.1099999999999999E-3</c:v>
                </c:pt>
                <c:pt idx="180">
                  <c:v>2.1199999999999999E-3</c:v>
                </c:pt>
                <c:pt idx="181">
                  <c:v>2.1299999999999999E-3</c:v>
                </c:pt>
                <c:pt idx="182">
                  <c:v>2.1299999999999999E-3</c:v>
                </c:pt>
                <c:pt idx="183">
                  <c:v>2.14E-3</c:v>
                </c:pt>
                <c:pt idx="184">
                  <c:v>2.15E-3</c:v>
                </c:pt>
                <c:pt idx="185">
                  <c:v>2.16E-3</c:v>
                </c:pt>
                <c:pt idx="186">
                  <c:v>2.16E-3</c:v>
                </c:pt>
                <c:pt idx="187">
                  <c:v>2.1700000000000001E-3</c:v>
                </c:pt>
                <c:pt idx="188">
                  <c:v>2.1800000000000001E-3</c:v>
                </c:pt>
                <c:pt idx="189">
                  <c:v>2.1900000000000001E-3</c:v>
                </c:pt>
                <c:pt idx="190">
                  <c:v>2.2000000000000001E-3</c:v>
                </c:pt>
                <c:pt idx="191">
                  <c:v>2.2000000000000001E-3</c:v>
                </c:pt>
                <c:pt idx="192">
                  <c:v>2.2100000000000002E-3</c:v>
                </c:pt>
                <c:pt idx="193">
                  <c:v>2.2200000000000002E-3</c:v>
                </c:pt>
                <c:pt idx="194">
                  <c:v>2.2300000000000002E-3</c:v>
                </c:pt>
                <c:pt idx="195">
                  <c:v>2.2300000000000002E-3</c:v>
                </c:pt>
                <c:pt idx="196">
                  <c:v>2.2399999999999998E-3</c:v>
                </c:pt>
                <c:pt idx="197">
                  <c:v>2.2499999999999998E-3</c:v>
                </c:pt>
                <c:pt idx="198">
                  <c:v>2.2599999999999999E-3</c:v>
                </c:pt>
                <c:pt idx="199">
                  <c:v>2.2599999999999999E-3</c:v>
                </c:pt>
                <c:pt idx="200">
                  <c:v>2.2799999999999999E-3</c:v>
                </c:pt>
                <c:pt idx="201">
                  <c:v>2.2899999999999999E-3</c:v>
                </c:pt>
                <c:pt idx="202">
                  <c:v>2.3E-3</c:v>
                </c:pt>
                <c:pt idx="203">
                  <c:v>2.3E-3</c:v>
                </c:pt>
                <c:pt idx="204">
                  <c:v>2.31E-3</c:v>
                </c:pt>
                <c:pt idx="205">
                  <c:v>2.31E-3</c:v>
                </c:pt>
                <c:pt idx="206">
                  <c:v>2.32E-3</c:v>
                </c:pt>
                <c:pt idx="207">
                  <c:v>2.32E-3</c:v>
                </c:pt>
                <c:pt idx="208">
                  <c:v>2.33E-3</c:v>
                </c:pt>
                <c:pt idx="209">
                  <c:v>2.3400000000000001E-3</c:v>
                </c:pt>
                <c:pt idx="210">
                  <c:v>2.3500000000000001E-3</c:v>
                </c:pt>
                <c:pt idx="211">
                  <c:v>2.3500000000000001E-3</c:v>
                </c:pt>
                <c:pt idx="212">
                  <c:v>2.3700000000000001E-3</c:v>
                </c:pt>
                <c:pt idx="213">
                  <c:v>2.3800000000000002E-3</c:v>
                </c:pt>
                <c:pt idx="214">
                  <c:v>2.3900000000000002E-3</c:v>
                </c:pt>
                <c:pt idx="215">
                  <c:v>2.3900000000000002E-3</c:v>
                </c:pt>
                <c:pt idx="216">
                  <c:v>2.4099999999999998E-3</c:v>
                </c:pt>
                <c:pt idx="217">
                  <c:v>2.4099999999999998E-3</c:v>
                </c:pt>
                <c:pt idx="218">
                  <c:v>2.4199999999999998E-3</c:v>
                </c:pt>
                <c:pt idx="219">
                  <c:v>2.4299999999999999E-3</c:v>
                </c:pt>
                <c:pt idx="220">
                  <c:v>2.4299999999999999E-3</c:v>
                </c:pt>
                <c:pt idx="221">
                  <c:v>2.4399999999999999E-3</c:v>
                </c:pt>
                <c:pt idx="222">
                  <c:v>2.4499999999999999E-3</c:v>
                </c:pt>
                <c:pt idx="223">
                  <c:v>2.4499999999999999E-3</c:v>
                </c:pt>
                <c:pt idx="224">
                  <c:v>2.4599999999999999E-3</c:v>
                </c:pt>
                <c:pt idx="225">
                  <c:v>2.47E-3</c:v>
                </c:pt>
                <c:pt idx="226">
                  <c:v>2.47E-3</c:v>
                </c:pt>
                <c:pt idx="227">
                  <c:v>2.48E-3</c:v>
                </c:pt>
                <c:pt idx="228">
                  <c:v>2.49E-3</c:v>
                </c:pt>
                <c:pt idx="229">
                  <c:v>2.5000000000000001E-3</c:v>
                </c:pt>
                <c:pt idx="230">
                  <c:v>2.5000000000000001E-3</c:v>
                </c:pt>
                <c:pt idx="231">
                  <c:v>2.5100000000000001E-3</c:v>
                </c:pt>
                <c:pt idx="232">
                  <c:v>2.5200000000000001E-3</c:v>
                </c:pt>
                <c:pt idx="233">
                  <c:v>2.5300000000000001E-3</c:v>
                </c:pt>
                <c:pt idx="234">
                  <c:v>2.5300000000000001E-3</c:v>
                </c:pt>
                <c:pt idx="235">
                  <c:v>2.5400000000000002E-3</c:v>
                </c:pt>
                <c:pt idx="236">
                  <c:v>2.5600000000000002E-3</c:v>
                </c:pt>
                <c:pt idx="237">
                  <c:v>2.5600000000000002E-3</c:v>
                </c:pt>
                <c:pt idx="238">
                  <c:v>2.5600000000000002E-3</c:v>
                </c:pt>
                <c:pt idx="239">
                  <c:v>2.5699999999999998E-3</c:v>
                </c:pt>
                <c:pt idx="240">
                  <c:v>2.5699999999999998E-3</c:v>
                </c:pt>
                <c:pt idx="241">
                  <c:v>2.5799999999999998E-3</c:v>
                </c:pt>
                <c:pt idx="242">
                  <c:v>2.5799999999999998E-3</c:v>
                </c:pt>
                <c:pt idx="243">
                  <c:v>2.5899999999999999E-3</c:v>
                </c:pt>
                <c:pt idx="244">
                  <c:v>2.5999999999999999E-3</c:v>
                </c:pt>
                <c:pt idx="245">
                  <c:v>2.5999999999999999E-3</c:v>
                </c:pt>
                <c:pt idx="246">
                  <c:v>2.5999999999999999E-3</c:v>
                </c:pt>
                <c:pt idx="247">
                  <c:v>2.6099999999999999E-3</c:v>
                </c:pt>
                <c:pt idx="248">
                  <c:v>2.63E-3</c:v>
                </c:pt>
                <c:pt idx="249">
                  <c:v>2.63E-3</c:v>
                </c:pt>
                <c:pt idx="250">
                  <c:v>2.63E-3</c:v>
                </c:pt>
                <c:pt idx="251">
                  <c:v>2.64E-3</c:v>
                </c:pt>
                <c:pt idx="252">
                  <c:v>2.65E-3</c:v>
                </c:pt>
                <c:pt idx="253">
                  <c:v>2.66E-3</c:v>
                </c:pt>
                <c:pt idx="254">
                  <c:v>2.66E-3</c:v>
                </c:pt>
                <c:pt idx="255">
                  <c:v>2.6700000000000001E-3</c:v>
                </c:pt>
                <c:pt idx="256">
                  <c:v>2.6800000000000001E-3</c:v>
                </c:pt>
                <c:pt idx="257">
                  <c:v>2.6900000000000001E-3</c:v>
                </c:pt>
                <c:pt idx="258">
                  <c:v>2.6900000000000001E-3</c:v>
                </c:pt>
                <c:pt idx="259">
                  <c:v>2.7000000000000001E-3</c:v>
                </c:pt>
                <c:pt idx="260">
                  <c:v>2.7100000000000002E-3</c:v>
                </c:pt>
                <c:pt idx="261">
                  <c:v>2.7100000000000002E-3</c:v>
                </c:pt>
                <c:pt idx="262">
                  <c:v>2.7200000000000002E-3</c:v>
                </c:pt>
                <c:pt idx="263">
                  <c:v>2.7299999999999998E-3</c:v>
                </c:pt>
                <c:pt idx="264">
                  <c:v>2.7399999999999998E-3</c:v>
                </c:pt>
                <c:pt idx="265">
                  <c:v>2.7399999999999998E-3</c:v>
                </c:pt>
                <c:pt idx="266">
                  <c:v>2.7499999999999998E-3</c:v>
                </c:pt>
                <c:pt idx="267">
                  <c:v>2.7599999999999999E-3</c:v>
                </c:pt>
                <c:pt idx="268">
                  <c:v>2.7599999999999999E-3</c:v>
                </c:pt>
                <c:pt idx="269">
                  <c:v>2.7699999999999999E-3</c:v>
                </c:pt>
                <c:pt idx="270">
                  <c:v>2.7699999999999999E-3</c:v>
                </c:pt>
                <c:pt idx="271">
                  <c:v>2.7799999999999999E-3</c:v>
                </c:pt>
                <c:pt idx="272">
                  <c:v>2.7899999999999999E-3</c:v>
                </c:pt>
                <c:pt idx="273">
                  <c:v>2.7899999999999999E-3</c:v>
                </c:pt>
                <c:pt idx="274">
                  <c:v>2.7899999999999999E-3</c:v>
                </c:pt>
                <c:pt idx="275">
                  <c:v>2.8E-3</c:v>
                </c:pt>
                <c:pt idx="276">
                  <c:v>2.8E-3</c:v>
                </c:pt>
                <c:pt idx="277">
                  <c:v>2.81E-3</c:v>
                </c:pt>
                <c:pt idx="278">
                  <c:v>2.82E-3</c:v>
                </c:pt>
                <c:pt idx="279">
                  <c:v>2.8300000000000001E-3</c:v>
                </c:pt>
                <c:pt idx="280">
                  <c:v>2.8300000000000001E-3</c:v>
                </c:pt>
                <c:pt idx="281">
                  <c:v>2.8400000000000001E-3</c:v>
                </c:pt>
                <c:pt idx="282">
                  <c:v>2.8400000000000001E-3</c:v>
                </c:pt>
                <c:pt idx="283">
                  <c:v>2.8500000000000001E-3</c:v>
                </c:pt>
                <c:pt idx="284">
                  <c:v>2.8600000000000001E-3</c:v>
                </c:pt>
                <c:pt idx="285">
                  <c:v>2.8600000000000001E-3</c:v>
                </c:pt>
                <c:pt idx="286">
                  <c:v>2.8600000000000001E-3</c:v>
                </c:pt>
                <c:pt idx="287">
                  <c:v>2.8700000000000002E-3</c:v>
                </c:pt>
                <c:pt idx="288">
                  <c:v>2.8800000000000002E-3</c:v>
                </c:pt>
                <c:pt idx="289">
                  <c:v>2.8800000000000002E-3</c:v>
                </c:pt>
                <c:pt idx="290">
                  <c:v>2.8800000000000002E-3</c:v>
                </c:pt>
                <c:pt idx="291">
                  <c:v>2.8900000000000002E-3</c:v>
                </c:pt>
                <c:pt idx="292">
                  <c:v>2.8999999999999998E-3</c:v>
                </c:pt>
                <c:pt idx="293">
                  <c:v>2.8999999999999998E-3</c:v>
                </c:pt>
                <c:pt idx="294">
                  <c:v>2.9099999999999998E-3</c:v>
                </c:pt>
                <c:pt idx="295">
                  <c:v>2.9199999999999999E-3</c:v>
                </c:pt>
                <c:pt idx="296">
                  <c:v>2.9199999999999999E-3</c:v>
                </c:pt>
                <c:pt idx="297">
                  <c:v>2.9299999999999999E-3</c:v>
                </c:pt>
                <c:pt idx="298">
                  <c:v>2.9299999999999999E-3</c:v>
                </c:pt>
                <c:pt idx="299">
                  <c:v>2.9499999999999999E-3</c:v>
                </c:pt>
                <c:pt idx="300">
                  <c:v>2.9499999999999999E-3</c:v>
                </c:pt>
                <c:pt idx="301">
                  <c:v>2.96E-3</c:v>
                </c:pt>
                <c:pt idx="302">
                  <c:v>2.96E-3</c:v>
                </c:pt>
                <c:pt idx="303">
                  <c:v>2.96E-3</c:v>
                </c:pt>
                <c:pt idx="304">
                  <c:v>2.97E-3</c:v>
                </c:pt>
                <c:pt idx="305">
                  <c:v>2.97E-3</c:v>
                </c:pt>
                <c:pt idx="306">
                  <c:v>2.98E-3</c:v>
                </c:pt>
                <c:pt idx="307">
                  <c:v>2.98E-3</c:v>
                </c:pt>
                <c:pt idx="308">
                  <c:v>2.99E-3</c:v>
                </c:pt>
                <c:pt idx="309">
                  <c:v>2.99E-3</c:v>
                </c:pt>
                <c:pt idx="310">
                  <c:v>2.99E-3</c:v>
                </c:pt>
                <c:pt idx="311">
                  <c:v>3.0000000000000001E-3</c:v>
                </c:pt>
                <c:pt idx="312">
                  <c:v>3.0100000000000001E-3</c:v>
                </c:pt>
                <c:pt idx="313">
                  <c:v>3.0200000000000001E-3</c:v>
                </c:pt>
                <c:pt idx="314">
                  <c:v>3.0200000000000001E-3</c:v>
                </c:pt>
                <c:pt idx="315">
                  <c:v>3.0300000000000001E-3</c:v>
                </c:pt>
                <c:pt idx="316">
                  <c:v>3.0300000000000001E-3</c:v>
                </c:pt>
                <c:pt idx="317">
                  <c:v>3.0300000000000001E-3</c:v>
                </c:pt>
                <c:pt idx="318">
                  <c:v>3.0400000000000002E-3</c:v>
                </c:pt>
                <c:pt idx="319">
                  <c:v>3.0500000000000002E-3</c:v>
                </c:pt>
                <c:pt idx="320">
                  <c:v>3.0500000000000002E-3</c:v>
                </c:pt>
                <c:pt idx="321">
                  <c:v>3.0599999999999998E-3</c:v>
                </c:pt>
                <c:pt idx="322">
                  <c:v>3.0599999999999998E-3</c:v>
                </c:pt>
                <c:pt idx="323">
                  <c:v>3.0599999999999998E-3</c:v>
                </c:pt>
                <c:pt idx="324">
                  <c:v>3.0799999999999998E-3</c:v>
                </c:pt>
                <c:pt idx="325">
                  <c:v>3.0799999999999998E-3</c:v>
                </c:pt>
                <c:pt idx="326">
                  <c:v>3.0899999999999999E-3</c:v>
                </c:pt>
                <c:pt idx="327">
                  <c:v>3.0899999999999999E-3</c:v>
                </c:pt>
                <c:pt idx="328">
                  <c:v>3.0999999999999999E-3</c:v>
                </c:pt>
                <c:pt idx="329">
                  <c:v>3.0999999999999999E-3</c:v>
                </c:pt>
                <c:pt idx="330">
                  <c:v>3.0999999999999999E-3</c:v>
                </c:pt>
                <c:pt idx="331">
                  <c:v>3.1099999999999999E-3</c:v>
                </c:pt>
                <c:pt idx="332">
                  <c:v>3.1199999999999999E-3</c:v>
                </c:pt>
                <c:pt idx="333">
                  <c:v>3.1199999999999999E-3</c:v>
                </c:pt>
                <c:pt idx="334">
                  <c:v>3.1199999999999999E-3</c:v>
                </c:pt>
                <c:pt idx="335">
                  <c:v>3.13E-3</c:v>
                </c:pt>
                <c:pt idx="336">
                  <c:v>3.14E-3</c:v>
                </c:pt>
                <c:pt idx="337">
                  <c:v>3.14E-3</c:v>
                </c:pt>
                <c:pt idx="338">
                  <c:v>3.15E-3</c:v>
                </c:pt>
                <c:pt idx="339">
                  <c:v>3.15E-3</c:v>
                </c:pt>
                <c:pt idx="340">
                  <c:v>3.16E-3</c:v>
                </c:pt>
                <c:pt idx="341">
                  <c:v>3.1700000000000001E-3</c:v>
                </c:pt>
                <c:pt idx="342">
                  <c:v>3.16E-3</c:v>
                </c:pt>
                <c:pt idx="343">
                  <c:v>3.1700000000000001E-3</c:v>
                </c:pt>
                <c:pt idx="344">
                  <c:v>3.1800000000000001E-3</c:v>
                </c:pt>
                <c:pt idx="345">
                  <c:v>3.1800000000000001E-3</c:v>
                </c:pt>
                <c:pt idx="346">
                  <c:v>3.1900000000000001E-3</c:v>
                </c:pt>
                <c:pt idx="347">
                  <c:v>3.2000000000000002E-3</c:v>
                </c:pt>
                <c:pt idx="348">
                  <c:v>3.2000000000000002E-3</c:v>
                </c:pt>
                <c:pt idx="349">
                  <c:v>3.2100000000000002E-3</c:v>
                </c:pt>
                <c:pt idx="350">
                  <c:v>3.2100000000000002E-3</c:v>
                </c:pt>
                <c:pt idx="351">
                  <c:v>3.2100000000000002E-3</c:v>
                </c:pt>
                <c:pt idx="352">
                  <c:v>3.2200000000000002E-3</c:v>
                </c:pt>
                <c:pt idx="353">
                  <c:v>3.2299999999999998E-3</c:v>
                </c:pt>
                <c:pt idx="354">
                  <c:v>3.2299999999999998E-3</c:v>
                </c:pt>
                <c:pt idx="355">
                  <c:v>3.2299999999999998E-3</c:v>
                </c:pt>
                <c:pt idx="356">
                  <c:v>3.2399999999999998E-3</c:v>
                </c:pt>
                <c:pt idx="357">
                  <c:v>3.2499999999999999E-3</c:v>
                </c:pt>
                <c:pt idx="358">
                  <c:v>3.2499999999999999E-3</c:v>
                </c:pt>
                <c:pt idx="359">
                  <c:v>3.2599999999999999E-3</c:v>
                </c:pt>
                <c:pt idx="360">
                  <c:v>3.2599999999999999E-3</c:v>
                </c:pt>
                <c:pt idx="361">
                  <c:v>3.2699999999999999E-3</c:v>
                </c:pt>
                <c:pt idx="362">
                  <c:v>3.2799999999999999E-3</c:v>
                </c:pt>
                <c:pt idx="363">
                  <c:v>3.2799999999999999E-3</c:v>
                </c:pt>
                <c:pt idx="364">
                  <c:v>3.2799999999999999E-3</c:v>
                </c:pt>
                <c:pt idx="365">
                  <c:v>3.29E-3</c:v>
                </c:pt>
                <c:pt idx="366">
                  <c:v>3.3E-3</c:v>
                </c:pt>
                <c:pt idx="367">
                  <c:v>3.3E-3</c:v>
                </c:pt>
                <c:pt idx="368">
                  <c:v>3.3E-3</c:v>
                </c:pt>
                <c:pt idx="369">
                  <c:v>3.31E-3</c:v>
                </c:pt>
                <c:pt idx="370">
                  <c:v>3.31E-3</c:v>
                </c:pt>
                <c:pt idx="371">
                  <c:v>3.31E-3</c:v>
                </c:pt>
                <c:pt idx="372">
                  <c:v>3.32E-3</c:v>
                </c:pt>
                <c:pt idx="373">
                  <c:v>3.32E-3</c:v>
                </c:pt>
                <c:pt idx="374">
                  <c:v>3.3300000000000001E-3</c:v>
                </c:pt>
                <c:pt idx="375">
                  <c:v>3.3300000000000001E-3</c:v>
                </c:pt>
                <c:pt idx="376">
                  <c:v>3.3300000000000001E-3</c:v>
                </c:pt>
                <c:pt idx="377">
                  <c:v>3.3400000000000001E-3</c:v>
                </c:pt>
                <c:pt idx="378">
                  <c:v>3.3400000000000001E-3</c:v>
                </c:pt>
                <c:pt idx="379">
                  <c:v>3.3500000000000001E-3</c:v>
                </c:pt>
                <c:pt idx="380">
                  <c:v>3.3500000000000001E-3</c:v>
                </c:pt>
                <c:pt idx="381">
                  <c:v>3.3600000000000001E-3</c:v>
                </c:pt>
                <c:pt idx="382">
                  <c:v>3.3600000000000001E-3</c:v>
                </c:pt>
                <c:pt idx="383">
                  <c:v>3.3700000000000002E-3</c:v>
                </c:pt>
                <c:pt idx="384">
                  <c:v>3.3700000000000002E-3</c:v>
                </c:pt>
                <c:pt idx="385">
                  <c:v>3.3700000000000002E-3</c:v>
                </c:pt>
                <c:pt idx="386">
                  <c:v>3.3800000000000002E-3</c:v>
                </c:pt>
                <c:pt idx="387">
                  <c:v>3.3800000000000002E-3</c:v>
                </c:pt>
                <c:pt idx="388">
                  <c:v>3.3899999999999998E-3</c:v>
                </c:pt>
                <c:pt idx="389">
                  <c:v>3.3899999999999998E-3</c:v>
                </c:pt>
                <c:pt idx="390">
                  <c:v>3.3999999999999998E-3</c:v>
                </c:pt>
                <c:pt idx="391">
                  <c:v>3.3999999999999998E-3</c:v>
                </c:pt>
                <c:pt idx="392">
                  <c:v>3.3999999999999998E-3</c:v>
                </c:pt>
                <c:pt idx="393">
                  <c:v>3.4099999999999998E-3</c:v>
                </c:pt>
                <c:pt idx="394">
                  <c:v>3.4199999999999999E-3</c:v>
                </c:pt>
                <c:pt idx="395">
                  <c:v>3.4199999999999999E-3</c:v>
                </c:pt>
                <c:pt idx="396">
                  <c:v>3.4199999999999999E-3</c:v>
                </c:pt>
                <c:pt idx="397">
                  <c:v>3.4199999999999999E-3</c:v>
                </c:pt>
                <c:pt idx="398">
                  <c:v>3.4399999999999999E-3</c:v>
                </c:pt>
                <c:pt idx="399">
                  <c:v>3.4399999999999999E-3</c:v>
                </c:pt>
                <c:pt idx="400">
                  <c:v>3.4399999999999999E-3</c:v>
                </c:pt>
                <c:pt idx="401">
                  <c:v>3.4499999999999999E-3</c:v>
                </c:pt>
                <c:pt idx="402">
                  <c:v>3.4499999999999999E-3</c:v>
                </c:pt>
                <c:pt idx="403">
                  <c:v>3.4499999999999999E-3</c:v>
                </c:pt>
                <c:pt idx="404">
                  <c:v>3.46E-3</c:v>
                </c:pt>
                <c:pt idx="405">
                  <c:v>3.46E-3</c:v>
                </c:pt>
                <c:pt idx="406">
                  <c:v>3.47E-3</c:v>
                </c:pt>
                <c:pt idx="407">
                  <c:v>3.47E-3</c:v>
                </c:pt>
                <c:pt idx="408">
                  <c:v>3.47E-3</c:v>
                </c:pt>
                <c:pt idx="409">
                  <c:v>3.47E-3</c:v>
                </c:pt>
                <c:pt idx="410">
                  <c:v>3.48E-3</c:v>
                </c:pt>
                <c:pt idx="411">
                  <c:v>3.49E-3</c:v>
                </c:pt>
                <c:pt idx="412">
                  <c:v>3.49E-3</c:v>
                </c:pt>
                <c:pt idx="413">
                  <c:v>3.49E-3</c:v>
                </c:pt>
                <c:pt idx="414">
                  <c:v>3.5000000000000001E-3</c:v>
                </c:pt>
                <c:pt idx="415">
                  <c:v>3.5000000000000001E-3</c:v>
                </c:pt>
                <c:pt idx="416">
                  <c:v>3.5000000000000001E-3</c:v>
                </c:pt>
                <c:pt idx="417">
                  <c:v>3.5100000000000001E-3</c:v>
                </c:pt>
                <c:pt idx="418">
                  <c:v>3.5100000000000001E-3</c:v>
                </c:pt>
                <c:pt idx="419">
                  <c:v>3.5200000000000001E-3</c:v>
                </c:pt>
                <c:pt idx="420">
                  <c:v>3.5200000000000001E-3</c:v>
                </c:pt>
                <c:pt idx="421">
                  <c:v>3.5200000000000001E-3</c:v>
                </c:pt>
                <c:pt idx="422">
                  <c:v>3.5300000000000002E-3</c:v>
                </c:pt>
                <c:pt idx="423">
                  <c:v>3.5300000000000002E-3</c:v>
                </c:pt>
                <c:pt idx="424">
                  <c:v>3.5400000000000002E-3</c:v>
                </c:pt>
                <c:pt idx="425">
                  <c:v>3.5400000000000002E-3</c:v>
                </c:pt>
                <c:pt idx="426">
                  <c:v>3.5500000000000002E-3</c:v>
                </c:pt>
                <c:pt idx="427">
                  <c:v>3.5500000000000002E-3</c:v>
                </c:pt>
                <c:pt idx="428">
                  <c:v>3.5599999999999998E-3</c:v>
                </c:pt>
                <c:pt idx="429">
                  <c:v>3.5599999999999998E-3</c:v>
                </c:pt>
                <c:pt idx="430">
                  <c:v>3.5599999999999998E-3</c:v>
                </c:pt>
                <c:pt idx="431">
                  <c:v>3.5699999999999998E-3</c:v>
                </c:pt>
                <c:pt idx="432">
                  <c:v>3.5699999999999998E-3</c:v>
                </c:pt>
                <c:pt idx="433">
                  <c:v>3.5799999999999998E-3</c:v>
                </c:pt>
                <c:pt idx="434">
                  <c:v>3.5799999999999998E-3</c:v>
                </c:pt>
                <c:pt idx="435">
                  <c:v>3.5799999999999998E-3</c:v>
                </c:pt>
                <c:pt idx="436">
                  <c:v>3.5899999999999999E-3</c:v>
                </c:pt>
                <c:pt idx="437">
                  <c:v>3.5899999999999999E-3</c:v>
                </c:pt>
                <c:pt idx="438">
                  <c:v>3.5899999999999999E-3</c:v>
                </c:pt>
                <c:pt idx="439">
                  <c:v>3.5999999999999999E-3</c:v>
                </c:pt>
                <c:pt idx="440">
                  <c:v>3.5999999999999999E-3</c:v>
                </c:pt>
                <c:pt idx="441">
                  <c:v>3.6099999999999999E-3</c:v>
                </c:pt>
                <c:pt idx="442">
                  <c:v>3.6099999999999999E-3</c:v>
                </c:pt>
                <c:pt idx="443">
                  <c:v>3.6099999999999999E-3</c:v>
                </c:pt>
                <c:pt idx="444">
                  <c:v>3.62E-3</c:v>
                </c:pt>
                <c:pt idx="445">
                  <c:v>3.62E-3</c:v>
                </c:pt>
                <c:pt idx="446">
                  <c:v>3.62E-3</c:v>
                </c:pt>
                <c:pt idx="447">
                  <c:v>3.63E-3</c:v>
                </c:pt>
                <c:pt idx="448">
                  <c:v>3.63E-3</c:v>
                </c:pt>
                <c:pt idx="449">
                  <c:v>3.64E-3</c:v>
                </c:pt>
                <c:pt idx="450">
                  <c:v>3.64E-3</c:v>
                </c:pt>
                <c:pt idx="451">
                  <c:v>3.64E-3</c:v>
                </c:pt>
                <c:pt idx="452">
                  <c:v>3.64E-3</c:v>
                </c:pt>
                <c:pt idx="453">
                  <c:v>3.65E-3</c:v>
                </c:pt>
                <c:pt idx="454">
                  <c:v>3.6600000000000001E-3</c:v>
                </c:pt>
                <c:pt idx="455">
                  <c:v>3.6600000000000001E-3</c:v>
                </c:pt>
                <c:pt idx="456">
                  <c:v>3.6600000000000001E-3</c:v>
                </c:pt>
                <c:pt idx="457">
                  <c:v>3.6600000000000001E-3</c:v>
                </c:pt>
                <c:pt idx="458">
                  <c:v>3.6700000000000001E-3</c:v>
                </c:pt>
                <c:pt idx="459">
                  <c:v>3.6800000000000001E-3</c:v>
                </c:pt>
                <c:pt idx="460">
                  <c:v>3.6800000000000001E-3</c:v>
                </c:pt>
                <c:pt idx="461">
                  <c:v>3.6900000000000001E-3</c:v>
                </c:pt>
                <c:pt idx="462">
                  <c:v>3.6900000000000001E-3</c:v>
                </c:pt>
                <c:pt idx="463">
                  <c:v>3.6900000000000001E-3</c:v>
                </c:pt>
                <c:pt idx="464">
                  <c:v>3.7000000000000002E-3</c:v>
                </c:pt>
                <c:pt idx="465">
                  <c:v>3.7000000000000002E-3</c:v>
                </c:pt>
                <c:pt idx="466">
                  <c:v>3.7100000000000002E-3</c:v>
                </c:pt>
                <c:pt idx="467">
                  <c:v>3.7100000000000002E-3</c:v>
                </c:pt>
                <c:pt idx="468">
                  <c:v>3.7100000000000002E-3</c:v>
                </c:pt>
                <c:pt idx="469">
                  <c:v>3.7100000000000002E-3</c:v>
                </c:pt>
                <c:pt idx="470">
                  <c:v>3.7200000000000002E-3</c:v>
                </c:pt>
                <c:pt idx="471">
                  <c:v>3.7200000000000002E-3</c:v>
                </c:pt>
                <c:pt idx="472">
                  <c:v>3.7299999999999998E-3</c:v>
                </c:pt>
                <c:pt idx="473">
                  <c:v>3.7299999999999998E-3</c:v>
                </c:pt>
                <c:pt idx="474">
                  <c:v>3.7399999999999998E-3</c:v>
                </c:pt>
                <c:pt idx="475">
                  <c:v>3.7399999999999998E-3</c:v>
                </c:pt>
                <c:pt idx="476">
                  <c:v>3.7399999999999998E-3</c:v>
                </c:pt>
                <c:pt idx="477">
                  <c:v>3.7499999999999999E-3</c:v>
                </c:pt>
                <c:pt idx="478">
                  <c:v>3.7499999999999999E-3</c:v>
                </c:pt>
                <c:pt idx="479">
                  <c:v>3.7599999999999999E-3</c:v>
                </c:pt>
                <c:pt idx="480">
                  <c:v>3.7599999999999999E-3</c:v>
                </c:pt>
                <c:pt idx="481">
                  <c:v>3.7699999999999999E-3</c:v>
                </c:pt>
                <c:pt idx="482">
                  <c:v>3.7699999999999999E-3</c:v>
                </c:pt>
                <c:pt idx="483">
                  <c:v>3.7699999999999999E-3</c:v>
                </c:pt>
                <c:pt idx="484">
                  <c:v>3.7699999999999999E-3</c:v>
                </c:pt>
                <c:pt idx="485">
                  <c:v>3.7799999999999999E-3</c:v>
                </c:pt>
                <c:pt idx="486">
                  <c:v>3.7799999999999999E-3</c:v>
                </c:pt>
                <c:pt idx="487">
                  <c:v>3.7799999999999999E-3</c:v>
                </c:pt>
                <c:pt idx="488">
                  <c:v>3.79E-3</c:v>
                </c:pt>
                <c:pt idx="489">
                  <c:v>3.79E-3</c:v>
                </c:pt>
                <c:pt idx="490">
                  <c:v>3.79E-3</c:v>
                </c:pt>
                <c:pt idx="491">
                  <c:v>3.8E-3</c:v>
                </c:pt>
                <c:pt idx="492">
                  <c:v>3.8E-3</c:v>
                </c:pt>
                <c:pt idx="493">
                  <c:v>3.8E-3</c:v>
                </c:pt>
                <c:pt idx="494">
                  <c:v>3.81E-3</c:v>
                </c:pt>
                <c:pt idx="495">
                  <c:v>3.82E-3</c:v>
                </c:pt>
                <c:pt idx="496">
                  <c:v>3.82E-3</c:v>
                </c:pt>
                <c:pt idx="497">
                  <c:v>3.82E-3</c:v>
                </c:pt>
                <c:pt idx="498">
                  <c:v>3.8300000000000001E-3</c:v>
                </c:pt>
                <c:pt idx="499">
                  <c:v>3.8300000000000001E-3</c:v>
                </c:pt>
                <c:pt idx="500">
                  <c:v>3.8400000000000001E-3</c:v>
                </c:pt>
                <c:pt idx="501">
                  <c:v>3.8400000000000001E-3</c:v>
                </c:pt>
                <c:pt idx="502">
                  <c:v>3.8400000000000001E-3</c:v>
                </c:pt>
                <c:pt idx="503">
                  <c:v>3.8500000000000001E-3</c:v>
                </c:pt>
                <c:pt idx="504">
                  <c:v>3.8500000000000001E-3</c:v>
                </c:pt>
                <c:pt idx="505">
                  <c:v>3.8500000000000001E-3</c:v>
                </c:pt>
                <c:pt idx="506">
                  <c:v>3.8600000000000001E-3</c:v>
                </c:pt>
                <c:pt idx="507">
                  <c:v>3.8600000000000001E-3</c:v>
                </c:pt>
                <c:pt idx="508">
                  <c:v>3.8700000000000002E-3</c:v>
                </c:pt>
                <c:pt idx="509">
                  <c:v>3.8700000000000002E-3</c:v>
                </c:pt>
                <c:pt idx="510">
                  <c:v>3.8700000000000002E-3</c:v>
                </c:pt>
                <c:pt idx="511">
                  <c:v>3.8800000000000002E-3</c:v>
                </c:pt>
                <c:pt idx="512">
                  <c:v>3.8800000000000002E-3</c:v>
                </c:pt>
                <c:pt idx="513">
                  <c:v>3.8899999999999998E-3</c:v>
                </c:pt>
                <c:pt idx="514">
                  <c:v>3.8899999999999998E-3</c:v>
                </c:pt>
                <c:pt idx="515">
                  <c:v>3.8999999999999998E-3</c:v>
                </c:pt>
                <c:pt idx="516">
                  <c:v>3.8999999999999998E-3</c:v>
                </c:pt>
                <c:pt idx="517">
                  <c:v>3.8999999999999998E-3</c:v>
                </c:pt>
                <c:pt idx="518">
                  <c:v>3.9100000000000003E-3</c:v>
                </c:pt>
                <c:pt idx="519">
                  <c:v>3.9100000000000003E-3</c:v>
                </c:pt>
                <c:pt idx="520">
                  <c:v>3.9100000000000003E-3</c:v>
                </c:pt>
                <c:pt idx="521">
                  <c:v>3.9199999999999999E-3</c:v>
                </c:pt>
                <c:pt idx="522">
                  <c:v>3.9199999999999999E-3</c:v>
                </c:pt>
                <c:pt idx="523">
                  <c:v>3.9199999999999999E-3</c:v>
                </c:pt>
                <c:pt idx="524">
                  <c:v>3.9300000000000003E-3</c:v>
                </c:pt>
                <c:pt idx="525">
                  <c:v>3.9300000000000003E-3</c:v>
                </c:pt>
                <c:pt idx="526">
                  <c:v>3.9399999999999999E-3</c:v>
                </c:pt>
                <c:pt idx="527">
                  <c:v>3.9399999999999999E-3</c:v>
                </c:pt>
                <c:pt idx="528">
                  <c:v>3.9500000000000004E-3</c:v>
                </c:pt>
                <c:pt idx="529">
                  <c:v>3.9399999999999999E-3</c:v>
                </c:pt>
                <c:pt idx="530">
                  <c:v>3.9500000000000004E-3</c:v>
                </c:pt>
                <c:pt idx="531">
                  <c:v>3.9500000000000004E-3</c:v>
                </c:pt>
                <c:pt idx="532">
                  <c:v>3.96E-3</c:v>
                </c:pt>
                <c:pt idx="533">
                  <c:v>3.96E-3</c:v>
                </c:pt>
                <c:pt idx="534">
                  <c:v>3.96E-3</c:v>
                </c:pt>
                <c:pt idx="535">
                  <c:v>3.9699999999999996E-3</c:v>
                </c:pt>
                <c:pt idx="536">
                  <c:v>3.98E-3</c:v>
                </c:pt>
                <c:pt idx="537">
                  <c:v>3.98E-3</c:v>
                </c:pt>
                <c:pt idx="538">
                  <c:v>3.98E-3</c:v>
                </c:pt>
                <c:pt idx="539">
                  <c:v>3.9899999999999996E-3</c:v>
                </c:pt>
                <c:pt idx="540">
                  <c:v>3.9899999999999996E-3</c:v>
                </c:pt>
                <c:pt idx="541">
                  <c:v>4.0000000000000001E-3</c:v>
                </c:pt>
                <c:pt idx="542">
                  <c:v>4.0000000000000001E-3</c:v>
                </c:pt>
                <c:pt idx="543">
                  <c:v>4.0099999999999997E-3</c:v>
                </c:pt>
                <c:pt idx="544">
                  <c:v>4.0099999999999997E-3</c:v>
                </c:pt>
                <c:pt idx="545">
                  <c:v>4.0099999999999997E-3</c:v>
                </c:pt>
                <c:pt idx="546">
                  <c:v>4.0099999999999997E-3</c:v>
                </c:pt>
                <c:pt idx="547">
                  <c:v>4.0200000000000001E-3</c:v>
                </c:pt>
                <c:pt idx="548">
                  <c:v>4.0200000000000001E-3</c:v>
                </c:pt>
                <c:pt idx="549">
                  <c:v>4.0299999999999997E-3</c:v>
                </c:pt>
                <c:pt idx="550">
                  <c:v>4.0200000000000001E-3</c:v>
                </c:pt>
                <c:pt idx="551">
                  <c:v>4.0299999999999997E-3</c:v>
                </c:pt>
                <c:pt idx="552">
                  <c:v>4.0400000000000002E-3</c:v>
                </c:pt>
                <c:pt idx="553">
                  <c:v>4.0400000000000002E-3</c:v>
                </c:pt>
                <c:pt idx="554">
                  <c:v>4.0400000000000002E-3</c:v>
                </c:pt>
                <c:pt idx="555">
                  <c:v>4.0499999999999998E-3</c:v>
                </c:pt>
                <c:pt idx="556">
                  <c:v>4.0600000000000002E-3</c:v>
                </c:pt>
                <c:pt idx="557">
                  <c:v>4.0600000000000002E-3</c:v>
                </c:pt>
                <c:pt idx="558">
                  <c:v>4.0600000000000002E-3</c:v>
                </c:pt>
                <c:pt idx="559">
                  <c:v>4.0600000000000002E-3</c:v>
                </c:pt>
                <c:pt idx="560">
                  <c:v>4.0699999999999998E-3</c:v>
                </c:pt>
                <c:pt idx="561">
                  <c:v>4.0800000000000003E-3</c:v>
                </c:pt>
                <c:pt idx="562">
                  <c:v>4.0800000000000003E-3</c:v>
                </c:pt>
                <c:pt idx="563">
                  <c:v>4.0800000000000003E-3</c:v>
                </c:pt>
                <c:pt idx="564">
                  <c:v>4.0800000000000003E-3</c:v>
                </c:pt>
                <c:pt idx="565">
                  <c:v>4.0899999999999999E-3</c:v>
                </c:pt>
                <c:pt idx="566">
                  <c:v>4.0899999999999999E-3</c:v>
                </c:pt>
                <c:pt idx="567">
                  <c:v>4.1000000000000003E-3</c:v>
                </c:pt>
                <c:pt idx="568">
                  <c:v>4.1000000000000003E-3</c:v>
                </c:pt>
                <c:pt idx="569">
                  <c:v>4.1099999999999999E-3</c:v>
                </c:pt>
                <c:pt idx="570">
                  <c:v>4.1099999999999999E-3</c:v>
                </c:pt>
                <c:pt idx="571">
                  <c:v>4.1099999999999999E-3</c:v>
                </c:pt>
                <c:pt idx="572">
                  <c:v>4.1099999999999999E-3</c:v>
                </c:pt>
                <c:pt idx="573">
                  <c:v>4.1200000000000004E-3</c:v>
                </c:pt>
                <c:pt idx="574">
                  <c:v>4.1200000000000004E-3</c:v>
                </c:pt>
                <c:pt idx="575">
                  <c:v>4.13E-3</c:v>
                </c:pt>
                <c:pt idx="576">
                  <c:v>4.13E-3</c:v>
                </c:pt>
                <c:pt idx="577">
                  <c:v>4.1399999999999996E-3</c:v>
                </c:pt>
                <c:pt idx="578">
                  <c:v>4.1399999999999996E-3</c:v>
                </c:pt>
                <c:pt idx="579">
                  <c:v>4.1399999999999996E-3</c:v>
                </c:pt>
                <c:pt idx="580">
                  <c:v>4.15E-3</c:v>
                </c:pt>
                <c:pt idx="581">
                  <c:v>4.15E-3</c:v>
                </c:pt>
                <c:pt idx="582">
                  <c:v>4.1599999999999996E-3</c:v>
                </c:pt>
                <c:pt idx="583">
                  <c:v>4.1599999999999996E-3</c:v>
                </c:pt>
                <c:pt idx="584">
                  <c:v>4.1599999999999996E-3</c:v>
                </c:pt>
                <c:pt idx="585">
                  <c:v>4.1700000000000001E-3</c:v>
                </c:pt>
                <c:pt idx="586">
                  <c:v>4.1799999999999997E-3</c:v>
                </c:pt>
                <c:pt idx="587">
                  <c:v>4.1799999999999997E-3</c:v>
                </c:pt>
                <c:pt idx="588">
                  <c:v>4.1799999999999997E-3</c:v>
                </c:pt>
                <c:pt idx="589">
                  <c:v>4.1799999999999997E-3</c:v>
                </c:pt>
                <c:pt idx="590">
                  <c:v>4.1900000000000001E-3</c:v>
                </c:pt>
                <c:pt idx="591">
                  <c:v>4.1900000000000001E-3</c:v>
                </c:pt>
                <c:pt idx="592">
                  <c:v>4.1900000000000001E-3</c:v>
                </c:pt>
                <c:pt idx="593">
                  <c:v>4.1999999999999997E-3</c:v>
                </c:pt>
                <c:pt idx="594">
                  <c:v>4.1999999999999997E-3</c:v>
                </c:pt>
                <c:pt idx="595">
                  <c:v>4.2100000000000002E-3</c:v>
                </c:pt>
                <c:pt idx="596">
                  <c:v>4.2100000000000002E-3</c:v>
                </c:pt>
                <c:pt idx="597">
                  <c:v>4.2100000000000002E-3</c:v>
                </c:pt>
                <c:pt idx="598">
                  <c:v>4.2199999999999998E-3</c:v>
                </c:pt>
                <c:pt idx="599">
                  <c:v>4.2300000000000003E-3</c:v>
                </c:pt>
                <c:pt idx="600">
                  <c:v>4.2300000000000003E-3</c:v>
                </c:pt>
                <c:pt idx="601">
                  <c:v>4.2300000000000003E-3</c:v>
                </c:pt>
                <c:pt idx="602">
                  <c:v>4.2300000000000003E-3</c:v>
                </c:pt>
                <c:pt idx="603">
                  <c:v>4.2399999999999998E-3</c:v>
                </c:pt>
                <c:pt idx="604">
                  <c:v>4.2500000000000003E-3</c:v>
                </c:pt>
                <c:pt idx="605">
                  <c:v>4.2500000000000003E-3</c:v>
                </c:pt>
                <c:pt idx="606">
                  <c:v>4.2500000000000003E-3</c:v>
                </c:pt>
                <c:pt idx="607">
                  <c:v>4.2500000000000003E-3</c:v>
                </c:pt>
                <c:pt idx="608">
                  <c:v>4.2599999999999999E-3</c:v>
                </c:pt>
                <c:pt idx="609">
                  <c:v>4.2599999999999999E-3</c:v>
                </c:pt>
                <c:pt idx="610">
                  <c:v>4.2599999999999999E-3</c:v>
                </c:pt>
                <c:pt idx="611">
                  <c:v>4.2700000000000004E-3</c:v>
                </c:pt>
                <c:pt idx="612">
                  <c:v>4.2700000000000004E-3</c:v>
                </c:pt>
                <c:pt idx="613">
                  <c:v>4.2700000000000004E-3</c:v>
                </c:pt>
                <c:pt idx="614">
                  <c:v>4.28E-3</c:v>
                </c:pt>
                <c:pt idx="615">
                  <c:v>4.2900000000000004E-3</c:v>
                </c:pt>
                <c:pt idx="616">
                  <c:v>4.2900000000000004E-3</c:v>
                </c:pt>
                <c:pt idx="617">
                  <c:v>4.2900000000000004E-3</c:v>
                </c:pt>
                <c:pt idx="618">
                  <c:v>4.3E-3</c:v>
                </c:pt>
                <c:pt idx="619">
                  <c:v>4.3E-3</c:v>
                </c:pt>
                <c:pt idx="620">
                  <c:v>4.3099999999999996E-3</c:v>
                </c:pt>
                <c:pt idx="621">
                  <c:v>4.3099999999999996E-3</c:v>
                </c:pt>
                <c:pt idx="622">
                  <c:v>4.3200000000000001E-3</c:v>
                </c:pt>
                <c:pt idx="623">
                  <c:v>4.3200000000000001E-3</c:v>
                </c:pt>
                <c:pt idx="624">
                  <c:v>4.3200000000000001E-3</c:v>
                </c:pt>
                <c:pt idx="625">
                  <c:v>4.3299999999999996E-3</c:v>
                </c:pt>
                <c:pt idx="626">
                  <c:v>4.3299999999999996E-3</c:v>
                </c:pt>
                <c:pt idx="627">
                  <c:v>4.3299999999999996E-3</c:v>
                </c:pt>
                <c:pt idx="628">
                  <c:v>4.3400000000000001E-3</c:v>
                </c:pt>
                <c:pt idx="629">
                  <c:v>4.3400000000000001E-3</c:v>
                </c:pt>
                <c:pt idx="630">
                  <c:v>4.3400000000000001E-3</c:v>
                </c:pt>
                <c:pt idx="631">
                  <c:v>4.3499999999999997E-3</c:v>
                </c:pt>
                <c:pt idx="632">
                  <c:v>4.3499999999999997E-3</c:v>
                </c:pt>
                <c:pt idx="633">
                  <c:v>4.3600000000000002E-3</c:v>
                </c:pt>
                <c:pt idx="634">
                  <c:v>4.3600000000000002E-3</c:v>
                </c:pt>
                <c:pt idx="635">
                  <c:v>4.3600000000000002E-3</c:v>
                </c:pt>
                <c:pt idx="636">
                  <c:v>4.3699999999999998E-3</c:v>
                </c:pt>
                <c:pt idx="637">
                  <c:v>4.3699999999999998E-3</c:v>
                </c:pt>
                <c:pt idx="638">
                  <c:v>4.3800000000000002E-3</c:v>
                </c:pt>
                <c:pt idx="639">
                  <c:v>4.3800000000000002E-3</c:v>
                </c:pt>
                <c:pt idx="640">
                  <c:v>4.3899999999999998E-3</c:v>
                </c:pt>
                <c:pt idx="641">
                  <c:v>4.3899999999999998E-3</c:v>
                </c:pt>
                <c:pt idx="642">
                  <c:v>4.4000000000000003E-3</c:v>
                </c:pt>
                <c:pt idx="643">
                  <c:v>4.4000000000000003E-3</c:v>
                </c:pt>
                <c:pt idx="644">
                  <c:v>4.4000000000000003E-3</c:v>
                </c:pt>
                <c:pt idx="645">
                  <c:v>4.4099999999999999E-3</c:v>
                </c:pt>
                <c:pt idx="646">
                  <c:v>4.4099999999999999E-3</c:v>
                </c:pt>
                <c:pt idx="647">
                  <c:v>4.4099999999999999E-3</c:v>
                </c:pt>
                <c:pt idx="648">
                  <c:v>4.4200000000000003E-3</c:v>
                </c:pt>
                <c:pt idx="649">
                  <c:v>4.4200000000000003E-3</c:v>
                </c:pt>
                <c:pt idx="650">
                  <c:v>4.4299999999999999E-3</c:v>
                </c:pt>
                <c:pt idx="651">
                  <c:v>4.4299999999999999E-3</c:v>
                </c:pt>
                <c:pt idx="652">
                  <c:v>4.4400000000000004E-3</c:v>
                </c:pt>
                <c:pt idx="653">
                  <c:v>4.4400000000000004E-3</c:v>
                </c:pt>
                <c:pt idx="654">
                  <c:v>4.4400000000000004E-3</c:v>
                </c:pt>
                <c:pt idx="655">
                  <c:v>4.45E-3</c:v>
                </c:pt>
                <c:pt idx="656">
                  <c:v>4.45E-3</c:v>
                </c:pt>
                <c:pt idx="657">
                  <c:v>4.4600000000000004E-3</c:v>
                </c:pt>
                <c:pt idx="658">
                  <c:v>4.4600000000000004E-3</c:v>
                </c:pt>
                <c:pt idx="659">
                  <c:v>4.47E-3</c:v>
                </c:pt>
                <c:pt idx="660">
                  <c:v>4.47E-3</c:v>
                </c:pt>
                <c:pt idx="661">
                  <c:v>4.4799999999999996E-3</c:v>
                </c:pt>
                <c:pt idx="662">
                  <c:v>4.4799999999999996E-3</c:v>
                </c:pt>
                <c:pt idx="663">
                  <c:v>4.4799999999999996E-3</c:v>
                </c:pt>
                <c:pt idx="664">
                  <c:v>4.4799999999999996E-3</c:v>
                </c:pt>
                <c:pt idx="665">
                  <c:v>4.4900000000000001E-3</c:v>
                </c:pt>
                <c:pt idx="666">
                  <c:v>4.4900000000000001E-3</c:v>
                </c:pt>
                <c:pt idx="667">
                  <c:v>4.4999999999999997E-3</c:v>
                </c:pt>
                <c:pt idx="668">
                  <c:v>4.4999999999999997E-3</c:v>
                </c:pt>
                <c:pt idx="669">
                  <c:v>4.5100000000000001E-3</c:v>
                </c:pt>
                <c:pt idx="670">
                  <c:v>4.5100000000000001E-3</c:v>
                </c:pt>
                <c:pt idx="671">
                  <c:v>4.5199999999999997E-3</c:v>
                </c:pt>
                <c:pt idx="672">
                  <c:v>4.5199999999999997E-3</c:v>
                </c:pt>
                <c:pt idx="673">
                  <c:v>4.5300000000000002E-3</c:v>
                </c:pt>
                <c:pt idx="674">
                  <c:v>4.5300000000000002E-3</c:v>
                </c:pt>
                <c:pt idx="675">
                  <c:v>4.5399999999999998E-3</c:v>
                </c:pt>
                <c:pt idx="676">
                  <c:v>4.5399999999999998E-3</c:v>
                </c:pt>
                <c:pt idx="677">
                  <c:v>4.5399999999999998E-3</c:v>
                </c:pt>
                <c:pt idx="678">
                  <c:v>4.5399999999999998E-3</c:v>
                </c:pt>
                <c:pt idx="679">
                  <c:v>4.5500000000000002E-3</c:v>
                </c:pt>
                <c:pt idx="680">
                  <c:v>4.5599999999999998E-3</c:v>
                </c:pt>
                <c:pt idx="681">
                  <c:v>4.5599999999999998E-3</c:v>
                </c:pt>
                <c:pt idx="682">
                  <c:v>4.5599999999999998E-3</c:v>
                </c:pt>
                <c:pt idx="683">
                  <c:v>4.5700000000000003E-3</c:v>
                </c:pt>
                <c:pt idx="684">
                  <c:v>4.5700000000000003E-3</c:v>
                </c:pt>
                <c:pt idx="685">
                  <c:v>4.5799999999999999E-3</c:v>
                </c:pt>
                <c:pt idx="686">
                  <c:v>4.5799999999999999E-3</c:v>
                </c:pt>
                <c:pt idx="687">
                  <c:v>4.5799999999999999E-3</c:v>
                </c:pt>
                <c:pt idx="688">
                  <c:v>4.5900000000000003E-3</c:v>
                </c:pt>
                <c:pt idx="689">
                  <c:v>4.5900000000000003E-3</c:v>
                </c:pt>
                <c:pt idx="690">
                  <c:v>4.5999999999999999E-3</c:v>
                </c:pt>
                <c:pt idx="691">
                  <c:v>4.5999999999999999E-3</c:v>
                </c:pt>
                <c:pt idx="692">
                  <c:v>4.5999999999999999E-3</c:v>
                </c:pt>
                <c:pt idx="693">
                  <c:v>4.6100000000000004E-3</c:v>
                </c:pt>
                <c:pt idx="694">
                  <c:v>4.6100000000000004E-3</c:v>
                </c:pt>
                <c:pt idx="695">
                  <c:v>4.62E-3</c:v>
                </c:pt>
                <c:pt idx="696">
                  <c:v>4.62E-3</c:v>
                </c:pt>
                <c:pt idx="697">
                  <c:v>4.62E-3</c:v>
                </c:pt>
                <c:pt idx="698">
                  <c:v>4.6299999999999996E-3</c:v>
                </c:pt>
                <c:pt idx="699">
                  <c:v>4.6299999999999996E-3</c:v>
                </c:pt>
                <c:pt idx="700">
                  <c:v>4.64E-3</c:v>
                </c:pt>
                <c:pt idx="701">
                  <c:v>4.64E-3</c:v>
                </c:pt>
                <c:pt idx="702">
                  <c:v>4.6499999999999996E-3</c:v>
                </c:pt>
                <c:pt idx="703">
                  <c:v>4.6499999999999996E-3</c:v>
                </c:pt>
                <c:pt idx="704">
                  <c:v>4.6499999999999996E-3</c:v>
                </c:pt>
                <c:pt idx="705">
                  <c:v>4.6600000000000001E-3</c:v>
                </c:pt>
                <c:pt idx="706">
                  <c:v>4.6600000000000001E-3</c:v>
                </c:pt>
                <c:pt idx="707">
                  <c:v>4.6600000000000001E-3</c:v>
                </c:pt>
                <c:pt idx="708">
                  <c:v>4.6699999999999997E-3</c:v>
                </c:pt>
                <c:pt idx="709">
                  <c:v>4.6699999999999997E-3</c:v>
                </c:pt>
                <c:pt idx="710">
                  <c:v>4.6800000000000001E-3</c:v>
                </c:pt>
                <c:pt idx="711">
                  <c:v>4.6800000000000001E-3</c:v>
                </c:pt>
                <c:pt idx="712">
                  <c:v>4.6899999999999997E-3</c:v>
                </c:pt>
                <c:pt idx="713">
                  <c:v>4.6899999999999997E-3</c:v>
                </c:pt>
                <c:pt idx="714">
                  <c:v>4.7000000000000002E-3</c:v>
                </c:pt>
                <c:pt idx="715">
                  <c:v>4.7000000000000002E-3</c:v>
                </c:pt>
                <c:pt idx="716">
                  <c:v>4.7000000000000002E-3</c:v>
                </c:pt>
                <c:pt idx="717">
                  <c:v>4.7099999999999998E-3</c:v>
                </c:pt>
                <c:pt idx="718">
                  <c:v>4.7099999999999998E-3</c:v>
                </c:pt>
                <c:pt idx="719">
                  <c:v>4.7200000000000002E-3</c:v>
                </c:pt>
                <c:pt idx="720">
                  <c:v>4.7200000000000002E-3</c:v>
                </c:pt>
                <c:pt idx="721">
                  <c:v>4.7299999999999998E-3</c:v>
                </c:pt>
                <c:pt idx="722">
                  <c:v>4.7299999999999998E-3</c:v>
                </c:pt>
                <c:pt idx="723">
                  <c:v>4.7400000000000003E-3</c:v>
                </c:pt>
                <c:pt idx="724">
                  <c:v>4.7400000000000003E-3</c:v>
                </c:pt>
                <c:pt idx="725">
                  <c:v>4.7400000000000003E-3</c:v>
                </c:pt>
                <c:pt idx="726">
                  <c:v>4.7499999999999999E-3</c:v>
                </c:pt>
                <c:pt idx="727">
                  <c:v>4.7499999999999999E-3</c:v>
                </c:pt>
                <c:pt idx="728">
                  <c:v>4.7600000000000003E-3</c:v>
                </c:pt>
                <c:pt idx="729">
                  <c:v>4.7600000000000003E-3</c:v>
                </c:pt>
                <c:pt idx="730">
                  <c:v>4.7600000000000003E-3</c:v>
                </c:pt>
                <c:pt idx="731">
                  <c:v>4.7600000000000003E-3</c:v>
                </c:pt>
                <c:pt idx="732">
                  <c:v>4.7699999999999999E-3</c:v>
                </c:pt>
                <c:pt idx="733">
                  <c:v>4.7699999999999999E-3</c:v>
                </c:pt>
                <c:pt idx="734">
                  <c:v>4.7800000000000004E-3</c:v>
                </c:pt>
                <c:pt idx="735">
                  <c:v>4.7800000000000004E-3</c:v>
                </c:pt>
                <c:pt idx="736">
                  <c:v>4.79E-3</c:v>
                </c:pt>
                <c:pt idx="737">
                  <c:v>4.79E-3</c:v>
                </c:pt>
                <c:pt idx="738">
                  <c:v>4.79E-3</c:v>
                </c:pt>
                <c:pt idx="739">
                  <c:v>4.7999999999999996E-3</c:v>
                </c:pt>
                <c:pt idx="740">
                  <c:v>4.7999999999999996E-3</c:v>
                </c:pt>
                <c:pt idx="741">
                  <c:v>4.81E-3</c:v>
                </c:pt>
                <c:pt idx="742">
                  <c:v>4.81E-3</c:v>
                </c:pt>
                <c:pt idx="743">
                  <c:v>4.8199999999999996E-3</c:v>
                </c:pt>
                <c:pt idx="744">
                  <c:v>4.8199999999999996E-3</c:v>
                </c:pt>
                <c:pt idx="745">
                  <c:v>4.8199999999999996E-3</c:v>
                </c:pt>
                <c:pt idx="746">
                  <c:v>4.8300000000000001E-3</c:v>
                </c:pt>
                <c:pt idx="747">
                  <c:v>4.8300000000000001E-3</c:v>
                </c:pt>
                <c:pt idx="748">
                  <c:v>4.8399999999999997E-3</c:v>
                </c:pt>
                <c:pt idx="749">
                  <c:v>4.8500000000000001E-3</c:v>
                </c:pt>
                <c:pt idx="750">
                  <c:v>4.8500000000000001E-3</c:v>
                </c:pt>
                <c:pt idx="751">
                  <c:v>4.8599999999999997E-3</c:v>
                </c:pt>
                <c:pt idx="752">
                  <c:v>4.8599999999999997E-3</c:v>
                </c:pt>
                <c:pt idx="753">
                  <c:v>4.8700000000000002E-3</c:v>
                </c:pt>
                <c:pt idx="754">
                  <c:v>4.8700000000000002E-3</c:v>
                </c:pt>
                <c:pt idx="755">
                  <c:v>4.8700000000000002E-3</c:v>
                </c:pt>
                <c:pt idx="756">
                  <c:v>4.8799999999999998E-3</c:v>
                </c:pt>
                <c:pt idx="757">
                  <c:v>4.8900000000000002E-3</c:v>
                </c:pt>
                <c:pt idx="758">
                  <c:v>4.8900000000000002E-3</c:v>
                </c:pt>
                <c:pt idx="759">
                  <c:v>4.8900000000000002E-3</c:v>
                </c:pt>
                <c:pt idx="760">
                  <c:v>4.8999999999999998E-3</c:v>
                </c:pt>
                <c:pt idx="761">
                  <c:v>4.8999999999999998E-3</c:v>
                </c:pt>
                <c:pt idx="762">
                  <c:v>4.9100000000000003E-3</c:v>
                </c:pt>
                <c:pt idx="763">
                  <c:v>4.9100000000000003E-3</c:v>
                </c:pt>
                <c:pt idx="764">
                  <c:v>4.9199999999999999E-3</c:v>
                </c:pt>
                <c:pt idx="765">
                  <c:v>4.9199999999999999E-3</c:v>
                </c:pt>
                <c:pt idx="766">
                  <c:v>4.9199999999999999E-3</c:v>
                </c:pt>
                <c:pt idx="767">
                  <c:v>4.9300000000000004E-3</c:v>
                </c:pt>
                <c:pt idx="768">
                  <c:v>4.9300000000000004E-3</c:v>
                </c:pt>
                <c:pt idx="769">
                  <c:v>4.9399999999999999E-3</c:v>
                </c:pt>
                <c:pt idx="770">
                  <c:v>4.9399999999999999E-3</c:v>
                </c:pt>
                <c:pt idx="771">
                  <c:v>4.9500000000000004E-3</c:v>
                </c:pt>
                <c:pt idx="772">
                  <c:v>4.9500000000000004E-3</c:v>
                </c:pt>
                <c:pt idx="773">
                  <c:v>4.96E-3</c:v>
                </c:pt>
                <c:pt idx="774">
                  <c:v>4.96E-3</c:v>
                </c:pt>
                <c:pt idx="775">
                  <c:v>4.96E-3</c:v>
                </c:pt>
                <c:pt idx="776">
                  <c:v>4.9699999999999996E-3</c:v>
                </c:pt>
                <c:pt idx="777">
                  <c:v>4.9800000000000001E-3</c:v>
                </c:pt>
                <c:pt idx="778">
                  <c:v>4.9800000000000001E-3</c:v>
                </c:pt>
                <c:pt idx="779">
                  <c:v>4.9800000000000001E-3</c:v>
                </c:pt>
                <c:pt idx="780">
                  <c:v>4.9899999999999996E-3</c:v>
                </c:pt>
                <c:pt idx="781">
                  <c:v>4.9899999999999996E-3</c:v>
                </c:pt>
                <c:pt idx="782">
                  <c:v>5.0000000000000001E-3</c:v>
                </c:pt>
                <c:pt idx="783">
                  <c:v>5.0000000000000001E-3</c:v>
                </c:pt>
                <c:pt idx="784">
                  <c:v>5.0299999999999997E-3</c:v>
                </c:pt>
                <c:pt idx="785">
                  <c:v>5.0400000000000002E-3</c:v>
                </c:pt>
                <c:pt idx="786">
                  <c:v>5.0099999999999997E-3</c:v>
                </c:pt>
                <c:pt idx="787">
                  <c:v>4.96E-3</c:v>
                </c:pt>
                <c:pt idx="788">
                  <c:v>4.9300000000000004E-3</c:v>
                </c:pt>
                <c:pt idx="789">
                  <c:v>4.9500000000000004E-3</c:v>
                </c:pt>
                <c:pt idx="790">
                  <c:v>4.9699999999999996E-3</c:v>
                </c:pt>
                <c:pt idx="791">
                  <c:v>5.0099999999999997E-3</c:v>
                </c:pt>
                <c:pt idx="792">
                  <c:v>5.0299999999999997E-3</c:v>
                </c:pt>
                <c:pt idx="793">
                  <c:v>5.0200000000000002E-3</c:v>
                </c:pt>
                <c:pt idx="794">
                  <c:v>5.0099999999999997E-3</c:v>
                </c:pt>
                <c:pt idx="795">
                  <c:v>5.0000000000000001E-3</c:v>
                </c:pt>
                <c:pt idx="796">
                  <c:v>5.0000000000000001E-3</c:v>
                </c:pt>
                <c:pt idx="797">
                  <c:v>4.9800000000000001E-3</c:v>
                </c:pt>
                <c:pt idx="798">
                  <c:v>4.9800000000000001E-3</c:v>
                </c:pt>
                <c:pt idx="799">
                  <c:v>4.9899999999999996E-3</c:v>
                </c:pt>
                <c:pt idx="800">
                  <c:v>4.9800000000000001E-3</c:v>
                </c:pt>
                <c:pt idx="801">
                  <c:v>4.9699999999999996E-3</c:v>
                </c:pt>
                <c:pt idx="802">
                  <c:v>4.9800000000000001E-3</c:v>
                </c:pt>
                <c:pt idx="803">
                  <c:v>5.0000000000000001E-3</c:v>
                </c:pt>
                <c:pt idx="804">
                  <c:v>5.0000000000000001E-3</c:v>
                </c:pt>
                <c:pt idx="805">
                  <c:v>4.9800000000000001E-3</c:v>
                </c:pt>
                <c:pt idx="806">
                  <c:v>4.9899999999999996E-3</c:v>
                </c:pt>
                <c:pt idx="807">
                  <c:v>4.9800000000000001E-3</c:v>
                </c:pt>
                <c:pt idx="808">
                  <c:v>5.0000000000000001E-3</c:v>
                </c:pt>
                <c:pt idx="809">
                  <c:v>5.0000000000000001E-3</c:v>
                </c:pt>
                <c:pt idx="810">
                  <c:v>4.9899999999999996E-3</c:v>
                </c:pt>
                <c:pt idx="811">
                  <c:v>4.9899999999999996E-3</c:v>
                </c:pt>
                <c:pt idx="812">
                  <c:v>4.9899999999999996E-3</c:v>
                </c:pt>
                <c:pt idx="813">
                  <c:v>4.9899999999999996E-3</c:v>
                </c:pt>
                <c:pt idx="814">
                  <c:v>5.0000000000000001E-3</c:v>
                </c:pt>
                <c:pt idx="815">
                  <c:v>5.0899999999999999E-3</c:v>
                </c:pt>
                <c:pt idx="816">
                  <c:v>5.1700000000000001E-3</c:v>
                </c:pt>
                <c:pt idx="817">
                  <c:v>5.1500000000000001E-3</c:v>
                </c:pt>
                <c:pt idx="818">
                  <c:v>5.1500000000000001E-3</c:v>
                </c:pt>
                <c:pt idx="819">
                  <c:v>5.2100000000000002E-3</c:v>
                </c:pt>
                <c:pt idx="820">
                  <c:v>5.3E-3</c:v>
                </c:pt>
                <c:pt idx="821">
                  <c:v>5.3E-3</c:v>
                </c:pt>
                <c:pt idx="822">
                  <c:v>5.2900000000000004E-3</c:v>
                </c:pt>
                <c:pt idx="823">
                  <c:v>5.3099999999999996E-3</c:v>
                </c:pt>
                <c:pt idx="824">
                  <c:v>5.4000000000000003E-3</c:v>
                </c:pt>
                <c:pt idx="825">
                  <c:v>5.45E-3</c:v>
                </c:pt>
                <c:pt idx="826">
                  <c:v>5.45E-3</c:v>
                </c:pt>
                <c:pt idx="827">
                  <c:v>5.47E-3</c:v>
                </c:pt>
                <c:pt idx="828">
                  <c:v>5.4999999999999997E-3</c:v>
                </c:pt>
                <c:pt idx="829">
                  <c:v>5.5399999999999998E-3</c:v>
                </c:pt>
                <c:pt idx="830">
                  <c:v>5.5900000000000004E-3</c:v>
                </c:pt>
                <c:pt idx="831">
                  <c:v>5.62E-3</c:v>
                </c:pt>
                <c:pt idx="832">
                  <c:v>5.6800000000000002E-3</c:v>
                </c:pt>
                <c:pt idx="833">
                  <c:v>5.7000000000000002E-3</c:v>
                </c:pt>
                <c:pt idx="834">
                  <c:v>5.7299999999999999E-3</c:v>
                </c:pt>
                <c:pt idx="835">
                  <c:v>5.7499999999999999E-3</c:v>
                </c:pt>
                <c:pt idx="836">
                  <c:v>5.77E-3</c:v>
                </c:pt>
                <c:pt idx="837">
                  <c:v>5.8199999999999997E-3</c:v>
                </c:pt>
                <c:pt idx="838">
                  <c:v>5.8500000000000002E-3</c:v>
                </c:pt>
                <c:pt idx="839">
                  <c:v>5.8799999999999998E-3</c:v>
                </c:pt>
                <c:pt idx="840">
                  <c:v>5.9100000000000003E-3</c:v>
                </c:pt>
                <c:pt idx="841">
                  <c:v>5.9500000000000004E-3</c:v>
                </c:pt>
                <c:pt idx="842">
                  <c:v>5.9800000000000001E-3</c:v>
                </c:pt>
                <c:pt idx="843">
                  <c:v>6.0000000000000001E-3</c:v>
                </c:pt>
                <c:pt idx="844">
                  <c:v>6.0200000000000002E-3</c:v>
                </c:pt>
                <c:pt idx="845">
                  <c:v>6.0800000000000003E-3</c:v>
                </c:pt>
                <c:pt idx="846">
                  <c:v>6.11E-3</c:v>
                </c:pt>
                <c:pt idx="847">
                  <c:v>6.1500000000000001E-3</c:v>
                </c:pt>
                <c:pt idx="848">
                  <c:v>6.1799999999999997E-3</c:v>
                </c:pt>
                <c:pt idx="849">
                  <c:v>6.2100000000000002E-3</c:v>
                </c:pt>
                <c:pt idx="850">
                  <c:v>6.2500000000000003E-3</c:v>
                </c:pt>
                <c:pt idx="851">
                  <c:v>6.2700000000000004E-3</c:v>
                </c:pt>
                <c:pt idx="852">
                  <c:v>6.3099999999999996E-3</c:v>
                </c:pt>
                <c:pt idx="853">
                  <c:v>6.3400000000000001E-3</c:v>
                </c:pt>
                <c:pt idx="854">
                  <c:v>6.3699999999999998E-3</c:v>
                </c:pt>
                <c:pt idx="855">
                  <c:v>6.4000000000000003E-3</c:v>
                </c:pt>
                <c:pt idx="856">
                  <c:v>6.43E-3</c:v>
                </c:pt>
                <c:pt idx="857">
                  <c:v>6.4700000000000001E-3</c:v>
                </c:pt>
                <c:pt idx="858">
                  <c:v>6.4999999999999997E-3</c:v>
                </c:pt>
                <c:pt idx="859">
                  <c:v>6.5399999999999998E-3</c:v>
                </c:pt>
                <c:pt idx="860">
                  <c:v>6.5599999999999999E-3</c:v>
                </c:pt>
                <c:pt idx="861">
                  <c:v>6.5900000000000004E-3</c:v>
                </c:pt>
                <c:pt idx="862">
                  <c:v>6.6100000000000004E-3</c:v>
                </c:pt>
                <c:pt idx="863">
                  <c:v>6.6600000000000001E-3</c:v>
                </c:pt>
                <c:pt idx="864">
                  <c:v>6.6800000000000002E-3</c:v>
                </c:pt>
                <c:pt idx="865">
                  <c:v>6.7200000000000003E-3</c:v>
                </c:pt>
                <c:pt idx="866">
                  <c:v>6.77E-3</c:v>
                </c:pt>
                <c:pt idx="867">
                  <c:v>6.7799999999999996E-3</c:v>
                </c:pt>
                <c:pt idx="868">
                  <c:v>6.8199999999999997E-3</c:v>
                </c:pt>
                <c:pt idx="869">
                  <c:v>6.8500000000000002E-3</c:v>
                </c:pt>
                <c:pt idx="870">
                  <c:v>6.8900000000000003E-3</c:v>
                </c:pt>
                <c:pt idx="871">
                  <c:v>6.9300000000000004E-3</c:v>
                </c:pt>
                <c:pt idx="872">
                  <c:v>6.9499999999999996E-3</c:v>
                </c:pt>
                <c:pt idx="873">
                  <c:v>6.9800000000000001E-3</c:v>
                </c:pt>
                <c:pt idx="874">
                  <c:v>7.0099999999999997E-3</c:v>
                </c:pt>
                <c:pt idx="875">
                  <c:v>7.0499999999999998E-3</c:v>
                </c:pt>
                <c:pt idx="876">
                  <c:v>7.0800000000000004E-3</c:v>
                </c:pt>
                <c:pt idx="877">
                  <c:v>7.1199999999999996E-3</c:v>
                </c:pt>
                <c:pt idx="878">
                  <c:v>7.1399999999999996E-3</c:v>
                </c:pt>
                <c:pt idx="879">
                  <c:v>7.1700000000000002E-3</c:v>
                </c:pt>
                <c:pt idx="880">
                  <c:v>7.1999999999999998E-3</c:v>
                </c:pt>
                <c:pt idx="881">
                  <c:v>7.2199999999999999E-3</c:v>
                </c:pt>
                <c:pt idx="882">
                  <c:v>7.2500000000000004E-3</c:v>
                </c:pt>
                <c:pt idx="883">
                  <c:v>7.3000000000000001E-3</c:v>
                </c:pt>
                <c:pt idx="884">
                  <c:v>7.3299999999999997E-3</c:v>
                </c:pt>
                <c:pt idx="885">
                  <c:v>7.3699999999999998E-3</c:v>
                </c:pt>
                <c:pt idx="886">
                  <c:v>7.4000000000000003E-3</c:v>
                </c:pt>
                <c:pt idx="887">
                  <c:v>7.4200000000000004E-3</c:v>
                </c:pt>
                <c:pt idx="888">
                  <c:v>7.4700000000000001E-3</c:v>
                </c:pt>
                <c:pt idx="889">
                  <c:v>7.4999999999999997E-3</c:v>
                </c:pt>
                <c:pt idx="890">
                  <c:v>7.5300000000000002E-3</c:v>
                </c:pt>
                <c:pt idx="891">
                  <c:v>7.5599999999999999E-3</c:v>
                </c:pt>
                <c:pt idx="892">
                  <c:v>7.5799999999999999E-3</c:v>
                </c:pt>
                <c:pt idx="893">
                  <c:v>7.62E-3</c:v>
                </c:pt>
                <c:pt idx="894">
                  <c:v>7.6600000000000001E-3</c:v>
                </c:pt>
                <c:pt idx="895">
                  <c:v>7.6800000000000002E-3</c:v>
                </c:pt>
                <c:pt idx="896">
                  <c:v>7.7200000000000003E-3</c:v>
                </c:pt>
                <c:pt idx="897">
                  <c:v>7.7499999999999999E-3</c:v>
                </c:pt>
                <c:pt idx="898">
                  <c:v>7.7799999999999996E-3</c:v>
                </c:pt>
                <c:pt idx="899">
                  <c:v>7.8200000000000006E-3</c:v>
                </c:pt>
                <c:pt idx="900">
                  <c:v>7.8600000000000007E-3</c:v>
                </c:pt>
                <c:pt idx="901">
                  <c:v>7.8799999999999999E-3</c:v>
                </c:pt>
                <c:pt idx="902">
                  <c:v>7.92E-3</c:v>
                </c:pt>
                <c:pt idx="903">
                  <c:v>7.9399999999999991E-3</c:v>
                </c:pt>
                <c:pt idx="904">
                  <c:v>7.9699999999999997E-3</c:v>
                </c:pt>
                <c:pt idx="905">
                  <c:v>9.2499999999999995E-3</c:v>
                </c:pt>
                <c:pt idx="906">
                  <c:v>1.027E-2</c:v>
                </c:pt>
                <c:pt idx="907">
                  <c:v>1.1259999999999999E-2</c:v>
                </c:pt>
                <c:pt idx="908">
                  <c:v>1.23E-2</c:v>
                </c:pt>
                <c:pt idx="909">
                  <c:v>1.3310000000000001E-2</c:v>
                </c:pt>
                <c:pt idx="910">
                  <c:v>1.427E-2</c:v>
                </c:pt>
                <c:pt idx="911">
                  <c:v>1.537E-2</c:v>
                </c:pt>
                <c:pt idx="912">
                  <c:v>1.636E-2</c:v>
                </c:pt>
                <c:pt idx="913">
                  <c:v>1.7340000000000001E-2</c:v>
                </c:pt>
                <c:pt idx="914">
                  <c:v>1.839E-2</c:v>
                </c:pt>
                <c:pt idx="915">
                  <c:v>1.9400000000000001E-2</c:v>
                </c:pt>
                <c:pt idx="916">
                  <c:v>2.043E-2</c:v>
                </c:pt>
                <c:pt idx="917">
                  <c:v>2.1430000000000001E-2</c:v>
                </c:pt>
                <c:pt idx="918">
                  <c:v>2.2419999999999999E-2</c:v>
                </c:pt>
                <c:pt idx="919">
                  <c:v>2.3439999999999999E-2</c:v>
                </c:pt>
                <c:pt idx="920">
                  <c:v>2.4469999999999999E-2</c:v>
                </c:pt>
                <c:pt idx="921">
                  <c:v>2.5489999999999999E-2</c:v>
                </c:pt>
                <c:pt idx="922">
                  <c:v>2.6509999999999999E-2</c:v>
                </c:pt>
                <c:pt idx="923">
                  <c:v>2.751E-2</c:v>
                </c:pt>
                <c:pt idx="924">
                  <c:v>2.8510000000000001E-2</c:v>
                </c:pt>
                <c:pt idx="925">
                  <c:v>2.9499999999999998E-2</c:v>
                </c:pt>
                <c:pt idx="926">
                  <c:v>3.0530000000000002E-2</c:v>
                </c:pt>
                <c:pt idx="927">
                  <c:v>3.1550000000000002E-2</c:v>
                </c:pt>
                <c:pt idx="928">
                  <c:v>3.2530000000000003E-2</c:v>
                </c:pt>
                <c:pt idx="929">
                  <c:v>3.3590000000000002E-2</c:v>
                </c:pt>
                <c:pt idx="930">
                  <c:v>3.4630000000000001E-2</c:v>
                </c:pt>
                <c:pt idx="931">
                  <c:v>3.5560000000000001E-2</c:v>
                </c:pt>
                <c:pt idx="932">
                  <c:v>3.6589999999999998E-2</c:v>
                </c:pt>
                <c:pt idx="933">
                  <c:v>3.7629999999999997E-2</c:v>
                </c:pt>
                <c:pt idx="934">
                  <c:v>3.8629999999999998E-2</c:v>
                </c:pt>
                <c:pt idx="935">
                  <c:v>3.9660000000000001E-2</c:v>
                </c:pt>
                <c:pt idx="936">
                  <c:v>4.0669999999999998E-2</c:v>
                </c:pt>
                <c:pt idx="937">
                  <c:v>4.1640000000000003E-2</c:v>
                </c:pt>
                <c:pt idx="938">
                  <c:v>4.2659999999999997E-2</c:v>
                </c:pt>
                <c:pt idx="939">
                  <c:v>4.3679999999999997E-2</c:v>
                </c:pt>
                <c:pt idx="940">
                  <c:v>4.471E-2</c:v>
                </c:pt>
                <c:pt idx="941">
                  <c:v>4.5710000000000001E-2</c:v>
                </c:pt>
                <c:pt idx="942">
                  <c:v>4.6699999999999998E-2</c:v>
                </c:pt>
                <c:pt idx="943">
                  <c:v>4.7730000000000002E-2</c:v>
                </c:pt>
                <c:pt idx="944">
                  <c:v>4.8739999999999999E-2</c:v>
                </c:pt>
                <c:pt idx="945">
                  <c:v>4.9700000000000001E-2</c:v>
                </c:pt>
                <c:pt idx="946">
                  <c:v>5.074E-2</c:v>
                </c:pt>
                <c:pt idx="947">
                  <c:v>5.178E-2</c:v>
                </c:pt>
                <c:pt idx="948">
                  <c:v>5.2780000000000001E-2</c:v>
                </c:pt>
                <c:pt idx="949">
                  <c:v>5.3789999999999998E-2</c:v>
                </c:pt>
                <c:pt idx="950">
                  <c:v>5.4829999999999997E-2</c:v>
                </c:pt>
                <c:pt idx="951">
                  <c:v>5.5800000000000002E-2</c:v>
                </c:pt>
                <c:pt idx="952">
                  <c:v>5.6820000000000002E-2</c:v>
                </c:pt>
                <c:pt idx="953">
                  <c:v>5.7820000000000003E-2</c:v>
                </c:pt>
                <c:pt idx="954">
                  <c:v>5.8840000000000003E-2</c:v>
                </c:pt>
                <c:pt idx="955">
                  <c:v>5.9859999999999997E-2</c:v>
                </c:pt>
                <c:pt idx="956">
                  <c:v>6.0850000000000001E-2</c:v>
                </c:pt>
                <c:pt idx="957">
                  <c:v>6.1850000000000002E-2</c:v>
                </c:pt>
                <c:pt idx="958">
                  <c:v>6.2880000000000005E-2</c:v>
                </c:pt>
                <c:pt idx="959">
                  <c:v>6.3880000000000006E-2</c:v>
                </c:pt>
                <c:pt idx="960">
                  <c:v>6.4909999999999995E-2</c:v>
                </c:pt>
                <c:pt idx="961">
                  <c:v>6.5920000000000006E-2</c:v>
                </c:pt>
                <c:pt idx="962">
                  <c:v>6.6890000000000005E-2</c:v>
                </c:pt>
                <c:pt idx="963">
                  <c:v>6.7989999999999995E-2</c:v>
                </c:pt>
                <c:pt idx="964">
                  <c:v>6.898E-2</c:v>
                </c:pt>
                <c:pt idx="965">
                  <c:v>6.9940000000000002E-2</c:v>
                </c:pt>
                <c:pt idx="966">
                  <c:v>7.0980000000000001E-2</c:v>
                </c:pt>
                <c:pt idx="967">
                  <c:v>7.1970000000000006E-2</c:v>
                </c:pt>
                <c:pt idx="968">
                  <c:v>7.2980000000000003E-2</c:v>
                </c:pt>
                <c:pt idx="969">
                  <c:v>7.3980000000000004E-2</c:v>
                </c:pt>
                <c:pt idx="970">
                  <c:v>7.4999999999999997E-2</c:v>
                </c:pt>
                <c:pt idx="971">
                  <c:v>7.6020000000000004E-2</c:v>
                </c:pt>
                <c:pt idx="972">
                  <c:v>7.7030000000000001E-2</c:v>
                </c:pt>
                <c:pt idx="973">
                  <c:v>7.8039999999999998E-2</c:v>
                </c:pt>
                <c:pt idx="974">
                  <c:v>7.9030000000000003E-2</c:v>
                </c:pt>
                <c:pt idx="975">
                  <c:v>8.0070000000000002E-2</c:v>
                </c:pt>
                <c:pt idx="976">
                  <c:v>8.1089999999999995E-2</c:v>
                </c:pt>
                <c:pt idx="977">
                  <c:v>8.2119999999999999E-2</c:v>
                </c:pt>
                <c:pt idx="978">
                  <c:v>8.3110000000000003E-2</c:v>
                </c:pt>
              </c:numCache>
            </c:numRef>
          </c:xVal>
          <c:yVal>
            <c:numRef>
              <c:f>'Wide 1'!$E$8:$E$986</c:f>
              <c:numCache>
                <c:formatCode>General</c:formatCode>
                <c:ptCount val="979"/>
                <c:pt idx="0">
                  <c:v>24</c:v>
                </c:pt>
                <c:pt idx="1">
                  <c:v>223</c:v>
                </c:pt>
                <c:pt idx="2">
                  <c:v>1555</c:v>
                </c:pt>
                <c:pt idx="3">
                  <c:v>2458</c:v>
                </c:pt>
                <c:pt idx="4">
                  <c:v>2880</c:v>
                </c:pt>
                <c:pt idx="5">
                  <c:v>3130</c:v>
                </c:pt>
                <c:pt idx="6">
                  <c:v>3348</c:v>
                </c:pt>
                <c:pt idx="7">
                  <c:v>3831</c:v>
                </c:pt>
                <c:pt idx="8">
                  <c:v>4464</c:v>
                </c:pt>
                <c:pt idx="9">
                  <c:v>5140</c:v>
                </c:pt>
                <c:pt idx="10">
                  <c:v>5714</c:v>
                </c:pt>
                <c:pt idx="11">
                  <c:v>6335</c:v>
                </c:pt>
                <c:pt idx="12">
                  <c:v>6876</c:v>
                </c:pt>
                <c:pt idx="13">
                  <c:v>7490</c:v>
                </c:pt>
                <c:pt idx="14">
                  <c:v>7960</c:v>
                </c:pt>
                <c:pt idx="15">
                  <c:v>8501</c:v>
                </c:pt>
                <c:pt idx="16">
                  <c:v>9202</c:v>
                </c:pt>
                <c:pt idx="17">
                  <c:v>9941</c:v>
                </c:pt>
                <c:pt idx="18">
                  <c:v>10392</c:v>
                </c:pt>
                <c:pt idx="19">
                  <c:v>10742</c:v>
                </c:pt>
                <c:pt idx="20">
                  <c:v>11134</c:v>
                </c:pt>
                <c:pt idx="21">
                  <c:v>11645</c:v>
                </c:pt>
                <c:pt idx="22">
                  <c:v>12132</c:v>
                </c:pt>
                <c:pt idx="23">
                  <c:v>12550</c:v>
                </c:pt>
                <c:pt idx="24">
                  <c:v>12987</c:v>
                </c:pt>
                <c:pt idx="25">
                  <c:v>13492</c:v>
                </c:pt>
                <c:pt idx="26">
                  <c:v>14167</c:v>
                </c:pt>
                <c:pt idx="27">
                  <c:v>14620</c:v>
                </c:pt>
                <c:pt idx="28">
                  <c:v>15037</c:v>
                </c:pt>
                <c:pt idx="29">
                  <c:v>15508</c:v>
                </c:pt>
                <c:pt idx="30">
                  <c:v>16108</c:v>
                </c:pt>
                <c:pt idx="31">
                  <c:v>16551</c:v>
                </c:pt>
                <c:pt idx="32">
                  <c:v>17012</c:v>
                </c:pt>
                <c:pt idx="33">
                  <c:v>17467</c:v>
                </c:pt>
                <c:pt idx="34">
                  <c:v>18019</c:v>
                </c:pt>
                <c:pt idx="35">
                  <c:v>18573</c:v>
                </c:pt>
                <c:pt idx="36">
                  <c:v>18918</c:v>
                </c:pt>
                <c:pt idx="37">
                  <c:v>19376</c:v>
                </c:pt>
                <c:pt idx="38">
                  <c:v>19939</c:v>
                </c:pt>
                <c:pt idx="39">
                  <c:v>20562</c:v>
                </c:pt>
                <c:pt idx="40">
                  <c:v>21003</c:v>
                </c:pt>
                <c:pt idx="41">
                  <c:v>21393</c:v>
                </c:pt>
                <c:pt idx="42">
                  <c:v>21784</c:v>
                </c:pt>
                <c:pt idx="43">
                  <c:v>22455</c:v>
                </c:pt>
                <c:pt idx="44">
                  <c:v>23019</c:v>
                </c:pt>
                <c:pt idx="45">
                  <c:v>23445</c:v>
                </c:pt>
                <c:pt idx="46">
                  <c:v>23729</c:v>
                </c:pt>
                <c:pt idx="47">
                  <c:v>24076</c:v>
                </c:pt>
                <c:pt idx="48">
                  <c:v>24399</c:v>
                </c:pt>
                <c:pt idx="49">
                  <c:v>24680</c:v>
                </c:pt>
                <c:pt idx="50">
                  <c:v>24992</c:v>
                </c:pt>
                <c:pt idx="51">
                  <c:v>25419</c:v>
                </c:pt>
                <c:pt idx="52">
                  <c:v>25987</c:v>
                </c:pt>
                <c:pt idx="53">
                  <c:v>26397</c:v>
                </c:pt>
                <c:pt idx="54">
                  <c:v>26913</c:v>
                </c:pt>
                <c:pt idx="55">
                  <c:v>27440</c:v>
                </c:pt>
                <c:pt idx="56">
                  <c:v>28041</c:v>
                </c:pt>
                <c:pt idx="57">
                  <c:v>28576</c:v>
                </c:pt>
                <c:pt idx="58">
                  <c:v>29059</c:v>
                </c:pt>
                <c:pt idx="59">
                  <c:v>29483</c:v>
                </c:pt>
                <c:pt idx="60">
                  <c:v>29951</c:v>
                </c:pt>
                <c:pt idx="61">
                  <c:v>30253</c:v>
                </c:pt>
                <c:pt idx="62">
                  <c:v>30509</c:v>
                </c:pt>
                <c:pt idx="63">
                  <c:v>30816</c:v>
                </c:pt>
                <c:pt idx="64">
                  <c:v>31246</c:v>
                </c:pt>
                <c:pt idx="65">
                  <c:v>31642</c:v>
                </c:pt>
                <c:pt idx="66">
                  <c:v>31854</c:v>
                </c:pt>
                <c:pt idx="67">
                  <c:v>32088</c:v>
                </c:pt>
                <c:pt idx="68">
                  <c:v>32509</c:v>
                </c:pt>
                <c:pt idx="69">
                  <c:v>32918</c:v>
                </c:pt>
                <c:pt idx="70">
                  <c:v>33176</c:v>
                </c:pt>
                <c:pt idx="71">
                  <c:v>33448</c:v>
                </c:pt>
                <c:pt idx="72">
                  <c:v>33869</c:v>
                </c:pt>
                <c:pt idx="73">
                  <c:v>34116</c:v>
                </c:pt>
                <c:pt idx="74">
                  <c:v>34302</c:v>
                </c:pt>
                <c:pt idx="75">
                  <c:v>34568</c:v>
                </c:pt>
                <c:pt idx="76">
                  <c:v>34945</c:v>
                </c:pt>
                <c:pt idx="77">
                  <c:v>35157</c:v>
                </c:pt>
                <c:pt idx="78">
                  <c:v>35422</c:v>
                </c:pt>
                <c:pt idx="79">
                  <c:v>35835</c:v>
                </c:pt>
                <c:pt idx="80">
                  <c:v>36272</c:v>
                </c:pt>
                <c:pt idx="81">
                  <c:v>36528</c:v>
                </c:pt>
                <c:pt idx="82">
                  <c:v>36728</c:v>
                </c:pt>
                <c:pt idx="83">
                  <c:v>37073</c:v>
                </c:pt>
                <c:pt idx="84">
                  <c:v>37432</c:v>
                </c:pt>
                <c:pt idx="85">
                  <c:v>37852</c:v>
                </c:pt>
                <c:pt idx="86">
                  <c:v>38244</c:v>
                </c:pt>
                <c:pt idx="87">
                  <c:v>38606</c:v>
                </c:pt>
                <c:pt idx="88">
                  <c:v>38845</c:v>
                </c:pt>
                <c:pt idx="89">
                  <c:v>39031</c:v>
                </c:pt>
                <c:pt idx="90">
                  <c:v>39317</c:v>
                </c:pt>
                <c:pt idx="91">
                  <c:v>39731</c:v>
                </c:pt>
                <c:pt idx="92">
                  <c:v>40022</c:v>
                </c:pt>
                <c:pt idx="93">
                  <c:v>40429</c:v>
                </c:pt>
                <c:pt idx="94">
                  <c:v>40774</c:v>
                </c:pt>
                <c:pt idx="95">
                  <c:v>41029</c:v>
                </c:pt>
                <c:pt idx="96">
                  <c:v>41196</c:v>
                </c:pt>
                <c:pt idx="97">
                  <c:v>41391</c:v>
                </c:pt>
                <c:pt idx="98">
                  <c:v>41722</c:v>
                </c:pt>
                <c:pt idx="99">
                  <c:v>42113</c:v>
                </c:pt>
                <c:pt idx="100">
                  <c:v>42505</c:v>
                </c:pt>
                <c:pt idx="101">
                  <c:v>42882</c:v>
                </c:pt>
                <c:pt idx="102">
                  <c:v>43273</c:v>
                </c:pt>
                <c:pt idx="103">
                  <c:v>43637</c:v>
                </c:pt>
                <c:pt idx="104">
                  <c:v>43909</c:v>
                </c:pt>
                <c:pt idx="105">
                  <c:v>44182</c:v>
                </c:pt>
                <c:pt idx="106">
                  <c:v>44506</c:v>
                </c:pt>
                <c:pt idx="107">
                  <c:v>44839</c:v>
                </c:pt>
                <c:pt idx="108">
                  <c:v>45149</c:v>
                </c:pt>
                <c:pt idx="109">
                  <c:v>45446</c:v>
                </c:pt>
                <c:pt idx="110">
                  <c:v>45811</c:v>
                </c:pt>
                <c:pt idx="111">
                  <c:v>46077</c:v>
                </c:pt>
                <c:pt idx="112">
                  <c:v>46319</c:v>
                </c:pt>
                <c:pt idx="113">
                  <c:v>46556</c:v>
                </c:pt>
                <c:pt idx="114">
                  <c:v>46707</c:v>
                </c:pt>
                <c:pt idx="115">
                  <c:v>46990</c:v>
                </c:pt>
                <c:pt idx="116">
                  <c:v>47240</c:v>
                </c:pt>
                <c:pt idx="117">
                  <c:v>47597</c:v>
                </c:pt>
                <c:pt idx="118">
                  <c:v>48139</c:v>
                </c:pt>
                <c:pt idx="119">
                  <c:v>48585</c:v>
                </c:pt>
                <c:pt idx="120">
                  <c:v>48977</c:v>
                </c:pt>
                <c:pt idx="121">
                  <c:v>49318</c:v>
                </c:pt>
                <c:pt idx="122">
                  <c:v>49588</c:v>
                </c:pt>
                <c:pt idx="123">
                  <c:v>49837</c:v>
                </c:pt>
                <c:pt idx="124">
                  <c:v>50058</c:v>
                </c:pt>
                <c:pt idx="125">
                  <c:v>50326</c:v>
                </c:pt>
                <c:pt idx="126">
                  <c:v>50673</c:v>
                </c:pt>
                <c:pt idx="127">
                  <c:v>50892</c:v>
                </c:pt>
                <c:pt idx="128">
                  <c:v>51063</c:v>
                </c:pt>
                <c:pt idx="129">
                  <c:v>51362</c:v>
                </c:pt>
                <c:pt idx="130">
                  <c:v>51733</c:v>
                </c:pt>
                <c:pt idx="131">
                  <c:v>51996</c:v>
                </c:pt>
                <c:pt idx="132">
                  <c:v>52260</c:v>
                </c:pt>
                <c:pt idx="133">
                  <c:v>52715</c:v>
                </c:pt>
                <c:pt idx="134">
                  <c:v>53106</c:v>
                </c:pt>
                <c:pt idx="135">
                  <c:v>53342</c:v>
                </c:pt>
                <c:pt idx="136">
                  <c:v>53528</c:v>
                </c:pt>
                <c:pt idx="137">
                  <c:v>53784</c:v>
                </c:pt>
                <c:pt idx="138">
                  <c:v>53253</c:v>
                </c:pt>
                <c:pt idx="139">
                  <c:v>53183</c:v>
                </c:pt>
                <c:pt idx="140">
                  <c:v>53366</c:v>
                </c:pt>
                <c:pt idx="141">
                  <c:v>53379</c:v>
                </c:pt>
                <c:pt idx="142">
                  <c:v>53477</c:v>
                </c:pt>
                <c:pt idx="143">
                  <c:v>53797</c:v>
                </c:pt>
                <c:pt idx="144">
                  <c:v>54067</c:v>
                </c:pt>
                <c:pt idx="145">
                  <c:v>54248</c:v>
                </c:pt>
                <c:pt idx="146">
                  <c:v>54513</c:v>
                </c:pt>
                <c:pt idx="147">
                  <c:v>54845</c:v>
                </c:pt>
                <c:pt idx="148">
                  <c:v>55029</c:v>
                </c:pt>
                <c:pt idx="149">
                  <c:v>55226</c:v>
                </c:pt>
                <c:pt idx="150">
                  <c:v>55530</c:v>
                </c:pt>
                <c:pt idx="151">
                  <c:v>56043</c:v>
                </c:pt>
                <c:pt idx="152">
                  <c:v>56383</c:v>
                </c:pt>
                <c:pt idx="153">
                  <c:v>56624</c:v>
                </c:pt>
                <c:pt idx="154">
                  <c:v>56907</c:v>
                </c:pt>
                <c:pt idx="155">
                  <c:v>57205</c:v>
                </c:pt>
                <c:pt idx="156">
                  <c:v>57425</c:v>
                </c:pt>
                <c:pt idx="157">
                  <c:v>57634</c:v>
                </c:pt>
                <c:pt idx="158">
                  <c:v>57854</c:v>
                </c:pt>
                <c:pt idx="159">
                  <c:v>58192</c:v>
                </c:pt>
                <c:pt idx="160">
                  <c:v>58383</c:v>
                </c:pt>
                <c:pt idx="161">
                  <c:v>58568</c:v>
                </c:pt>
                <c:pt idx="162">
                  <c:v>58861</c:v>
                </c:pt>
                <c:pt idx="163">
                  <c:v>59120</c:v>
                </c:pt>
                <c:pt idx="164">
                  <c:v>59370</c:v>
                </c:pt>
                <c:pt idx="165">
                  <c:v>59531</c:v>
                </c:pt>
                <c:pt idx="166">
                  <c:v>59903</c:v>
                </c:pt>
                <c:pt idx="167">
                  <c:v>60124</c:v>
                </c:pt>
                <c:pt idx="168">
                  <c:v>60258</c:v>
                </c:pt>
                <c:pt idx="169">
                  <c:v>60443</c:v>
                </c:pt>
                <c:pt idx="170">
                  <c:v>60801</c:v>
                </c:pt>
                <c:pt idx="171">
                  <c:v>61052</c:v>
                </c:pt>
                <c:pt idx="172">
                  <c:v>61215</c:v>
                </c:pt>
                <c:pt idx="173">
                  <c:v>61445</c:v>
                </c:pt>
                <c:pt idx="174">
                  <c:v>61727</c:v>
                </c:pt>
                <c:pt idx="175">
                  <c:v>61914</c:v>
                </c:pt>
                <c:pt idx="176">
                  <c:v>61994</c:v>
                </c:pt>
                <c:pt idx="177">
                  <c:v>62247</c:v>
                </c:pt>
                <c:pt idx="178">
                  <c:v>62529</c:v>
                </c:pt>
                <c:pt idx="179">
                  <c:v>62694</c:v>
                </c:pt>
                <c:pt idx="180">
                  <c:v>62839</c:v>
                </c:pt>
                <c:pt idx="181">
                  <c:v>63154</c:v>
                </c:pt>
                <c:pt idx="182">
                  <c:v>63435</c:v>
                </c:pt>
                <c:pt idx="183">
                  <c:v>63636</c:v>
                </c:pt>
                <c:pt idx="184">
                  <c:v>63827</c:v>
                </c:pt>
                <c:pt idx="185">
                  <c:v>64067</c:v>
                </c:pt>
                <c:pt idx="186">
                  <c:v>64311</c:v>
                </c:pt>
                <c:pt idx="187">
                  <c:v>64497</c:v>
                </c:pt>
                <c:pt idx="188">
                  <c:v>64679</c:v>
                </c:pt>
                <c:pt idx="189">
                  <c:v>65023</c:v>
                </c:pt>
                <c:pt idx="190">
                  <c:v>65265</c:v>
                </c:pt>
                <c:pt idx="191">
                  <c:v>65438</c:v>
                </c:pt>
                <c:pt idx="192">
                  <c:v>65630</c:v>
                </c:pt>
                <c:pt idx="193">
                  <c:v>65950</c:v>
                </c:pt>
                <c:pt idx="194">
                  <c:v>66167</c:v>
                </c:pt>
                <c:pt idx="195">
                  <c:v>66333</c:v>
                </c:pt>
                <c:pt idx="196">
                  <c:v>66529</c:v>
                </c:pt>
                <c:pt idx="197">
                  <c:v>66791</c:v>
                </c:pt>
                <c:pt idx="198">
                  <c:v>67007</c:v>
                </c:pt>
                <c:pt idx="199">
                  <c:v>67205</c:v>
                </c:pt>
                <c:pt idx="200">
                  <c:v>67472</c:v>
                </c:pt>
                <c:pt idx="201">
                  <c:v>67876</c:v>
                </c:pt>
                <c:pt idx="202">
                  <c:v>68098</c:v>
                </c:pt>
                <c:pt idx="203">
                  <c:v>68180</c:v>
                </c:pt>
                <c:pt idx="204">
                  <c:v>68393</c:v>
                </c:pt>
                <c:pt idx="205">
                  <c:v>68669</c:v>
                </c:pt>
                <c:pt idx="206">
                  <c:v>68825</c:v>
                </c:pt>
                <c:pt idx="207">
                  <c:v>68936</c:v>
                </c:pt>
                <c:pt idx="208">
                  <c:v>69135</c:v>
                </c:pt>
                <c:pt idx="209">
                  <c:v>69373</c:v>
                </c:pt>
                <c:pt idx="210">
                  <c:v>69569</c:v>
                </c:pt>
                <c:pt idx="211">
                  <c:v>69759</c:v>
                </c:pt>
                <c:pt idx="212">
                  <c:v>70111</c:v>
                </c:pt>
                <c:pt idx="213">
                  <c:v>70388</c:v>
                </c:pt>
                <c:pt idx="214">
                  <c:v>70571</c:v>
                </c:pt>
                <c:pt idx="215">
                  <c:v>70727</c:v>
                </c:pt>
                <c:pt idx="216">
                  <c:v>71037</c:v>
                </c:pt>
                <c:pt idx="217">
                  <c:v>71292</c:v>
                </c:pt>
                <c:pt idx="218">
                  <c:v>71426</c:v>
                </c:pt>
                <c:pt idx="219">
                  <c:v>71602</c:v>
                </c:pt>
                <c:pt idx="220">
                  <c:v>71875</c:v>
                </c:pt>
                <c:pt idx="221">
                  <c:v>72067</c:v>
                </c:pt>
                <c:pt idx="222">
                  <c:v>72189</c:v>
                </c:pt>
                <c:pt idx="223">
                  <c:v>72335</c:v>
                </c:pt>
                <c:pt idx="224">
                  <c:v>72652</c:v>
                </c:pt>
                <c:pt idx="225">
                  <c:v>72837</c:v>
                </c:pt>
                <c:pt idx="226">
                  <c:v>72979</c:v>
                </c:pt>
                <c:pt idx="227">
                  <c:v>73120</c:v>
                </c:pt>
                <c:pt idx="228">
                  <c:v>73412</c:v>
                </c:pt>
                <c:pt idx="229">
                  <c:v>73579</c:v>
                </c:pt>
                <c:pt idx="230">
                  <c:v>73670</c:v>
                </c:pt>
                <c:pt idx="231">
                  <c:v>73862</c:v>
                </c:pt>
                <c:pt idx="232">
                  <c:v>74224</c:v>
                </c:pt>
                <c:pt idx="233">
                  <c:v>74415</c:v>
                </c:pt>
                <c:pt idx="234">
                  <c:v>74605</c:v>
                </c:pt>
                <c:pt idx="235">
                  <c:v>74853</c:v>
                </c:pt>
                <c:pt idx="236">
                  <c:v>75182</c:v>
                </c:pt>
                <c:pt idx="237">
                  <c:v>75318</c:v>
                </c:pt>
                <c:pt idx="238">
                  <c:v>75420</c:v>
                </c:pt>
                <c:pt idx="239">
                  <c:v>75549</c:v>
                </c:pt>
                <c:pt idx="240">
                  <c:v>75760</c:v>
                </c:pt>
                <c:pt idx="241">
                  <c:v>75883</c:v>
                </c:pt>
                <c:pt idx="242">
                  <c:v>75935</c:v>
                </c:pt>
                <c:pt idx="243">
                  <c:v>76104</c:v>
                </c:pt>
                <c:pt idx="244">
                  <c:v>76349</c:v>
                </c:pt>
                <c:pt idx="245">
                  <c:v>76491</c:v>
                </c:pt>
                <c:pt idx="246">
                  <c:v>76581</c:v>
                </c:pt>
                <c:pt idx="247">
                  <c:v>76858</c:v>
                </c:pt>
                <c:pt idx="248">
                  <c:v>77112</c:v>
                </c:pt>
                <c:pt idx="249">
                  <c:v>77235</c:v>
                </c:pt>
                <c:pt idx="250">
                  <c:v>77348</c:v>
                </c:pt>
                <c:pt idx="251">
                  <c:v>77616</c:v>
                </c:pt>
                <c:pt idx="252">
                  <c:v>77858</c:v>
                </c:pt>
                <c:pt idx="253">
                  <c:v>78025</c:v>
                </c:pt>
                <c:pt idx="254">
                  <c:v>78173</c:v>
                </c:pt>
                <c:pt idx="255">
                  <c:v>78461</c:v>
                </c:pt>
                <c:pt idx="256">
                  <c:v>78671</c:v>
                </c:pt>
                <c:pt idx="257">
                  <c:v>78807</c:v>
                </c:pt>
                <c:pt idx="258">
                  <c:v>78932</c:v>
                </c:pt>
                <c:pt idx="259">
                  <c:v>79170</c:v>
                </c:pt>
                <c:pt idx="260">
                  <c:v>79390</c:v>
                </c:pt>
                <c:pt idx="261">
                  <c:v>79500</c:v>
                </c:pt>
                <c:pt idx="262">
                  <c:v>79623</c:v>
                </c:pt>
                <c:pt idx="263">
                  <c:v>79957</c:v>
                </c:pt>
                <c:pt idx="264">
                  <c:v>80213</c:v>
                </c:pt>
                <c:pt idx="265">
                  <c:v>80351</c:v>
                </c:pt>
                <c:pt idx="266">
                  <c:v>80439</c:v>
                </c:pt>
                <c:pt idx="267">
                  <c:v>80663</c:v>
                </c:pt>
                <c:pt idx="268">
                  <c:v>80796</c:v>
                </c:pt>
                <c:pt idx="269">
                  <c:v>80884</c:v>
                </c:pt>
                <c:pt idx="270">
                  <c:v>80929</c:v>
                </c:pt>
                <c:pt idx="271">
                  <c:v>81187</c:v>
                </c:pt>
                <c:pt idx="272">
                  <c:v>81364</c:v>
                </c:pt>
                <c:pt idx="273">
                  <c:v>81429</c:v>
                </c:pt>
                <c:pt idx="274">
                  <c:v>81522</c:v>
                </c:pt>
                <c:pt idx="275">
                  <c:v>81759</c:v>
                </c:pt>
                <c:pt idx="276">
                  <c:v>81964</c:v>
                </c:pt>
                <c:pt idx="277">
                  <c:v>82098</c:v>
                </c:pt>
                <c:pt idx="278">
                  <c:v>82268</c:v>
                </c:pt>
                <c:pt idx="279">
                  <c:v>82536</c:v>
                </c:pt>
                <c:pt idx="280">
                  <c:v>82719</c:v>
                </c:pt>
                <c:pt idx="281">
                  <c:v>82848</c:v>
                </c:pt>
                <c:pt idx="282">
                  <c:v>82934</c:v>
                </c:pt>
                <c:pt idx="283">
                  <c:v>83143</c:v>
                </c:pt>
                <c:pt idx="284">
                  <c:v>83279</c:v>
                </c:pt>
                <c:pt idx="285">
                  <c:v>83374</c:v>
                </c:pt>
                <c:pt idx="286">
                  <c:v>83441</c:v>
                </c:pt>
                <c:pt idx="287">
                  <c:v>83645</c:v>
                </c:pt>
                <c:pt idx="288">
                  <c:v>83774</c:v>
                </c:pt>
                <c:pt idx="289">
                  <c:v>83837</c:v>
                </c:pt>
                <c:pt idx="290">
                  <c:v>83927</c:v>
                </c:pt>
                <c:pt idx="291">
                  <c:v>84159</c:v>
                </c:pt>
                <c:pt idx="292">
                  <c:v>84339</c:v>
                </c:pt>
                <c:pt idx="293">
                  <c:v>84481</c:v>
                </c:pt>
                <c:pt idx="294">
                  <c:v>84632</c:v>
                </c:pt>
                <c:pt idx="295">
                  <c:v>84878</c:v>
                </c:pt>
                <c:pt idx="296">
                  <c:v>85016</c:v>
                </c:pt>
                <c:pt idx="297">
                  <c:v>85108</c:v>
                </c:pt>
                <c:pt idx="298">
                  <c:v>85214</c:v>
                </c:pt>
                <c:pt idx="299">
                  <c:v>85527</c:v>
                </c:pt>
                <c:pt idx="300">
                  <c:v>85670</c:v>
                </c:pt>
                <c:pt idx="301">
                  <c:v>85749</c:v>
                </c:pt>
                <c:pt idx="302">
                  <c:v>85794</c:v>
                </c:pt>
                <c:pt idx="303">
                  <c:v>86012</c:v>
                </c:pt>
                <c:pt idx="304">
                  <c:v>86134</c:v>
                </c:pt>
                <c:pt idx="305">
                  <c:v>86208</c:v>
                </c:pt>
                <c:pt idx="306">
                  <c:v>86210</c:v>
                </c:pt>
                <c:pt idx="307">
                  <c:v>86405</c:v>
                </c:pt>
                <c:pt idx="308">
                  <c:v>86546</c:v>
                </c:pt>
                <c:pt idx="309">
                  <c:v>86616</c:v>
                </c:pt>
                <c:pt idx="310">
                  <c:v>86672</c:v>
                </c:pt>
                <c:pt idx="311">
                  <c:v>86934</c:v>
                </c:pt>
                <c:pt idx="312">
                  <c:v>87130</c:v>
                </c:pt>
                <c:pt idx="313">
                  <c:v>87248</c:v>
                </c:pt>
                <c:pt idx="314">
                  <c:v>87328</c:v>
                </c:pt>
                <c:pt idx="315">
                  <c:v>87483</c:v>
                </c:pt>
                <c:pt idx="316">
                  <c:v>87636</c:v>
                </c:pt>
                <c:pt idx="317">
                  <c:v>87702</c:v>
                </c:pt>
                <c:pt idx="318">
                  <c:v>87744</c:v>
                </c:pt>
                <c:pt idx="319">
                  <c:v>87941</c:v>
                </c:pt>
                <c:pt idx="320">
                  <c:v>88117</c:v>
                </c:pt>
                <c:pt idx="321">
                  <c:v>88202</c:v>
                </c:pt>
                <c:pt idx="322">
                  <c:v>88272</c:v>
                </c:pt>
                <c:pt idx="323">
                  <c:v>88441</c:v>
                </c:pt>
                <c:pt idx="324">
                  <c:v>88671</c:v>
                </c:pt>
                <c:pt idx="325">
                  <c:v>88777</c:v>
                </c:pt>
                <c:pt idx="326">
                  <c:v>88909</c:v>
                </c:pt>
                <c:pt idx="327">
                  <c:v>89042</c:v>
                </c:pt>
                <c:pt idx="328">
                  <c:v>89203</c:v>
                </c:pt>
                <c:pt idx="329">
                  <c:v>89250</c:v>
                </c:pt>
                <c:pt idx="330">
                  <c:v>89310</c:v>
                </c:pt>
                <c:pt idx="331">
                  <c:v>89406</c:v>
                </c:pt>
                <c:pt idx="332">
                  <c:v>89604</c:v>
                </c:pt>
                <c:pt idx="333">
                  <c:v>89686</c:v>
                </c:pt>
                <c:pt idx="334">
                  <c:v>89800</c:v>
                </c:pt>
                <c:pt idx="335">
                  <c:v>89960</c:v>
                </c:pt>
                <c:pt idx="336">
                  <c:v>90145</c:v>
                </c:pt>
                <c:pt idx="337">
                  <c:v>90247</c:v>
                </c:pt>
                <c:pt idx="338">
                  <c:v>90318</c:v>
                </c:pt>
                <c:pt idx="339">
                  <c:v>90447</c:v>
                </c:pt>
                <c:pt idx="340">
                  <c:v>90611</c:v>
                </c:pt>
                <c:pt idx="341">
                  <c:v>90690</c:v>
                </c:pt>
                <c:pt idx="342">
                  <c:v>90759</c:v>
                </c:pt>
                <c:pt idx="343">
                  <c:v>90833</c:v>
                </c:pt>
                <c:pt idx="344">
                  <c:v>91002</c:v>
                </c:pt>
                <c:pt idx="345">
                  <c:v>91100</c:v>
                </c:pt>
                <c:pt idx="346">
                  <c:v>91231</c:v>
                </c:pt>
                <c:pt idx="347">
                  <c:v>91309</c:v>
                </c:pt>
                <c:pt idx="348">
                  <c:v>91493</c:v>
                </c:pt>
                <c:pt idx="349">
                  <c:v>91564</c:v>
                </c:pt>
                <c:pt idx="350">
                  <c:v>91624</c:v>
                </c:pt>
                <c:pt idx="351">
                  <c:v>91671</c:v>
                </c:pt>
                <c:pt idx="352">
                  <c:v>91885</c:v>
                </c:pt>
                <c:pt idx="353">
                  <c:v>92010</c:v>
                </c:pt>
                <c:pt idx="354">
                  <c:v>92098</c:v>
                </c:pt>
                <c:pt idx="355">
                  <c:v>92139</c:v>
                </c:pt>
                <c:pt idx="356">
                  <c:v>92278</c:v>
                </c:pt>
                <c:pt idx="357">
                  <c:v>92413</c:v>
                </c:pt>
                <c:pt idx="358">
                  <c:v>92484</c:v>
                </c:pt>
                <c:pt idx="359">
                  <c:v>92572</c:v>
                </c:pt>
                <c:pt idx="360">
                  <c:v>92764</c:v>
                </c:pt>
                <c:pt idx="361">
                  <c:v>92970</c:v>
                </c:pt>
                <c:pt idx="362">
                  <c:v>93043</c:v>
                </c:pt>
                <c:pt idx="363">
                  <c:v>93126</c:v>
                </c:pt>
                <c:pt idx="364">
                  <c:v>93214</c:v>
                </c:pt>
                <c:pt idx="365">
                  <c:v>93355</c:v>
                </c:pt>
                <c:pt idx="366">
                  <c:v>93405</c:v>
                </c:pt>
                <c:pt idx="367">
                  <c:v>93468</c:v>
                </c:pt>
                <c:pt idx="368">
                  <c:v>93524</c:v>
                </c:pt>
                <c:pt idx="369">
                  <c:v>93659</c:v>
                </c:pt>
                <c:pt idx="370">
                  <c:v>93719</c:v>
                </c:pt>
                <c:pt idx="371">
                  <c:v>93764</c:v>
                </c:pt>
                <c:pt idx="372">
                  <c:v>93827</c:v>
                </c:pt>
                <c:pt idx="373">
                  <c:v>93993</c:v>
                </c:pt>
                <c:pt idx="374">
                  <c:v>94088</c:v>
                </c:pt>
                <c:pt idx="375">
                  <c:v>94147</c:v>
                </c:pt>
                <c:pt idx="376">
                  <c:v>94215</c:v>
                </c:pt>
                <c:pt idx="377">
                  <c:v>94373</c:v>
                </c:pt>
                <c:pt idx="378">
                  <c:v>94450</c:v>
                </c:pt>
                <c:pt idx="379">
                  <c:v>94497</c:v>
                </c:pt>
                <c:pt idx="380">
                  <c:v>94576</c:v>
                </c:pt>
                <c:pt idx="381">
                  <c:v>94750</c:v>
                </c:pt>
                <c:pt idx="382">
                  <c:v>94872</c:v>
                </c:pt>
                <c:pt idx="383">
                  <c:v>94922</c:v>
                </c:pt>
                <c:pt idx="384">
                  <c:v>94971</c:v>
                </c:pt>
                <c:pt idx="385">
                  <c:v>95057</c:v>
                </c:pt>
                <c:pt idx="386">
                  <c:v>95174</c:v>
                </c:pt>
                <c:pt idx="387">
                  <c:v>95216</c:v>
                </c:pt>
                <c:pt idx="388">
                  <c:v>95275</c:v>
                </c:pt>
                <c:pt idx="389">
                  <c:v>95391</c:v>
                </c:pt>
                <c:pt idx="390">
                  <c:v>95536</c:v>
                </c:pt>
                <c:pt idx="391">
                  <c:v>95576</c:v>
                </c:pt>
                <c:pt idx="392">
                  <c:v>95633</c:v>
                </c:pt>
                <c:pt idx="393">
                  <c:v>95727</c:v>
                </c:pt>
                <c:pt idx="394">
                  <c:v>95861</c:v>
                </c:pt>
                <c:pt idx="395">
                  <c:v>95976</c:v>
                </c:pt>
                <c:pt idx="396">
                  <c:v>96078</c:v>
                </c:pt>
                <c:pt idx="397">
                  <c:v>96182</c:v>
                </c:pt>
                <c:pt idx="398">
                  <c:v>96363</c:v>
                </c:pt>
                <c:pt idx="399">
                  <c:v>96436</c:v>
                </c:pt>
                <c:pt idx="400">
                  <c:v>96477</c:v>
                </c:pt>
                <c:pt idx="401">
                  <c:v>96481</c:v>
                </c:pt>
                <c:pt idx="402">
                  <c:v>96560</c:v>
                </c:pt>
                <c:pt idx="403">
                  <c:v>96654</c:v>
                </c:pt>
                <c:pt idx="404">
                  <c:v>96685</c:v>
                </c:pt>
                <c:pt idx="405">
                  <c:v>96741</c:v>
                </c:pt>
                <c:pt idx="406">
                  <c:v>96850</c:v>
                </c:pt>
                <c:pt idx="407">
                  <c:v>96942</c:v>
                </c:pt>
                <c:pt idx="408">
                  <c:v>96978</c:v>
                </c:pt>
                <c:pt idx="409">
                  <c:v>97021</c:v>
                </c:pt>
                <c:pt idx="410">
                  <c:v>97133</c:v>
                </c:pt>
                <c:pt idx="411">
                  <c:v>97284</c:v>
                </c:pt>
                <c:pt idx="412">
                  <c:v>97332</c:v>
                </c:pt>
                <c:pt idx="413">
                  <c:v>97385</c:v>
                </c:pt>
                <c:pt idx="414">
                  <c:v>97436</c:v>
                </c:pt>
                <c:pt idx="415">
                  <c:v>97547</c:v>
                </c:pt>
                <c:pt idx="416">
                  <c:v>97608</c:v>
                </c:pt>
                <c:pt idx="417">
                  <c:v>97656</c:v>
                </c:pt>
                <c:pt idx="418">
                  <c:v>97667</c:v>
                </c:pt>
                <c:pt idx="419">
                  <c:v>97832</c:v>
                </c:pt>
                <c:pt idx="420">
                  <c:v>97922</c:v>
                </c:pt>
                <c:pt idx="421">
                  <c:v>98002</c:v>
                </c:pt>
                <c:pt idx="422">
                  <c:v>98047</c:v>
                </c:pt>
                <c:pt idx="423">
                  <c:v>98176</c:v>
                </c:pt>
                <c:pt idx="424">
                  <c:v>98283</c:v>
                </c:pt>
                <c:pt idx="425">
                  <c:v>98363</c:v>
                </c:pt>
                <c:pt idx="426">
                  <c:v>98437</c:v>
                </c:pt>
                <c:pt idx="427">
                  <c:v>98542</c:v>
                </c:pt>
                <c:pt idx="428">
                  <c:v>98599</c:v>
                </c:pt>
                <c:pt idx="429">
                  <c:v>98649</c:v>
                </c:pt>
                <c:pt idx="430">
                  <c:v>98675</c:v>
                </c:pt>
                <c:pt idx="431">
                  <c:v>98735</c:v>
                </c:pt>
                <c:pt idx="432">
                  <c:v>98833</c:v>
                </c:pt>
                <c:pt idx="433">
                  <c:v>98880</c:v>
                </c:pt>
                <c:pt idx="434">
                  <c:v>98908</c:v>
                </c:pt>
                <c:pt idx="435">
                  <c:v>98937</c:v>
                </c:pt>
                <c:pt idx="436">
                  <c:v>99043</c:v>
                </c:pt>
                <c:pt idx="437">
                  <c:v>99116</c:v>
                </c:pt>
                <c:pt idx="438">
                  <c:v>99187</c:v>
                </c:pt>
                <c:pt idx="439">
                  <c:v>99261</c:v>
                </c:pt>
                <c:pt idx="440">
                  <c:v>99408</c:v>
                </c:pt>
                <c:pt idx="441">
                  <c:v>99475</c:v>
                </c:pt>
                <c:pt idx="442">
                  <c:v>99502</c:v>
                </c:pt>
                <c:pt idx="443">
                  <c:v>99541</c:v>
                </c:pt>
                <c:pt idx="444">
                  <c:v>99594</c:v>
                </c:pt>
                <c:pt idx="445">
                  <c:v>99674</c:v>
                </c:pt>
                <c:pt idx="446">
                  <c:v>99717</c:v>
                </c:pt>
                <c:pt idx="447">
                  <c:v>99792</c:v>
                </c:pt>
                <c:pt idx="448">
                  <c:v>99879</c:v>
                </c:pt>
                <c:pt idx="449">
                  <c:v>99981</c:v>
                </c:pt>
                <c:pt idx="450">
                  <c:v>100018</c:v>
                </c:pt>
                <c:pt idx="451">
                  <c:v>100032</c:v>
                </c:pt>
                <c:pt idx="452">
                  <c:v>100057</c:v>
                </c:pt>
                <c:pt idx="453">
                  <c:v>100198</c:v>
                </c:pt>
                <c:pt idx="454">
                  <c:v>100254</c:v>
                </c:pt>
                <c:pt idx="455">
                  <c:v>100314</c:v>
                </c:pt>
                <c:pt idx="456">
                  <c:v>100395</c:v>
                </c:pt>
                <c:pt idx="457">
                  <c:v>100496</c:v>
                </c:pt>
                <c:pt idx="458">
                  <c:v>100559</c:v>
                </c:pt>
                <c:pt idx="459">
                  <c:v>100613</c:v>
                </c:pt>
                <c:pt idx="460">
                  <c:v>100680</c:v>
                </c:pt>
                <c:pt idx="461">
                  <c:v>100754</c:v>
                </c:pt>
                <c:pt idx="462">
                  <c:v>100833</c:v>
                </c:pt>
                <c:pt idx="463">
                  <c:v>100908</c:v>
                </c:pt>
                <c:pt idx="464">
                  <c:v>100975</c:v>
                </c:pt>
                <c:pt idx="465">
                  <c:v>101019</c:v>
                </c:pt>
                <c:pt idx="466">
                  <c:v>101103</c:v>
                </c:pt>
                <c:pt idx="467">
                  <c:v>101100</c:v>
                </c:pt>
                <c:pt idx="468">
                  <c:v>101087</c:v>
                </c:pt>
                <c:pt idx="469">
                  <c:v>101114</c:v>
                </c:pt>
                <c:pt idx="470">
                  <c:v>101206</c:v>
                </c:pt>
                <c:pt idx="471">
                  <c:v>101267</c:v>
                </c:pt>
                <c:pt idx="472">
                  <c:v>101353</c:v>
                </c:pt>
                <c:pt idx="473">
                  <c:v>101423</c:v>
                </c:pt>
                <c:pt idx="474">
                  <c:v>101515</c:v>
                </c:pt>
                <c:pt idx="475">
                  <c:v>101571</c:v>
                </c:pt>
                <c:pt idx="476">
                  <c:v>101604</c:v>
                </c:pt>
                <c:pt idx="477">
                  <c:v>101666</c:v>
                </c:pt>
                <c:pt idx="478">
                  <c:v>101771</c:v>
                </c:pt>
                <c:pt idx="479">
                  <c:v>101859</c:v>
                </c:pt>
                <c:pt idx="480">
                  <c:v>101917</c:v>
                </c:pt>
                <c:pt idx="481">
                  <c:v>101973</c:v>
                </c:pt>
                <c:pt idx="482">
                  <c:v>102006</c:v>
                </c:pt>
                <c:pt idx="483">
                  <c:v>102101</c:v>
                </c:pt>
                <c:pt idx="484">
                  <c:v>102109</c:v>
                </c:pt>
                <c:pt idx="485">
                  <c:v>102119</c:v>
                </c:pt>
                <c:pt idx="486">
                  <c:v>102136</c:v>
                </c:pt>
                <c:pt idx="487">
                  <c:v>102198</c:v>
                </c:pt>
                <c:pt idx="488">
                  <c:v>102243</c:v>
                </c:pt>
                <c:pt idx="489">
                  <c:v>102278</c:v>
                </c:pt>
                <c:pt idx="490">
                  <c:v>102330</c:v>
                </c:pt>
                <c:pt idx="491">
                  <c:v>102402</c:v>
                </c:pt>
                <c:pt idx="492">
                  <c:v>102487</c:v>
                </c:pt>
                <c:pt idx="493">
                  <c:v>102529</c:v>
                </c:pt>
                <c:pt idx="494">
                  <c:v>102595</c:v>
                </c:pt>
                <c:pt idx="495">
                  <c:v>102652</c:v>
                </c:pt>
                <c:pt idx="496">
                  <c:v>102780</c:v>
                </c:pt>
                <c:pt idx="497">
                  <c:v>102833</c:v>
                </c:pt>
                <c:pt idx="498">
                  <c:v>102880</c:v>
                </c:pt>
                <c:pt idx="499">
                  <c:v>102923</c:v>
                </c:pt>
                <c:pt idx="500">
                  <c:v>103071</c:v>
                </c:pt>
                <c:pt idx="501">
                  <c:v>103122</c:v>
                </c:pt>
                <c:pt idx="502">
                  <c:v>103125</c:v>
                </c:pt>
                <c:pt idx="503">
                  <c:v>103139</c:v>
                </c:pt>
                <c:pt idx="504">
                  <c:v>103188</c:v>
                </c:pt>
                <c:pt idx="505">
                  <c:v>103221</c:v>
                </c:pt>
                <c:pt idx="506">
                  <c:v>103263</c:v>
                </c:pt>
                <c:pt idx="507">
                  <c:v>103309</c:v>
                </c:pt>
                <c:pt idx="508">
                  <c:v>103376</c:v>
                </c:pt>
                <c:pt idx="509">
                  <c:v>103466</c:v>
                </c:pt>
                <c:pt idx="510">
                  <c:v>103537</c:v>
                </c:pt>
                <c:pt idx="511">
                  <c:v>103581</c:v>
                </c:pt>
                <c:pt idx="512">
                  <c:v>103607</c:v>
                </c:pt>
                <c:pt idx="513">
                  <c:v>103757</c:v>
                </c:pt>
                <c:pt idx="514">
                  <c:v>103785</c:v>
                </c:pt>
                <c:pt idx="515">
                  <c:v>103803</c:v>
                </c:pt>
                <c:pt idx="516">
                  <c:v>103831</c:v>
                </c:pt>
                <c:pt idx="517">
                  <c:v>103927</c:v>
                </c:pt>
                <c:pt idx="518">
                  <c:v>103972</c:v>
                </c:pt>
                <c:pt idx="519">
                  <c:v>103992</c:v>
                </c:pt>
                <c:pt idx="520">
                  <c:v>104017</c:v>
                </c:pt>
                <c:pt idx="521">
                  <c:v>104082</c:v>
                </c:pt>
                <c:pt idx="522">
                  <c:v>104129</c:v>
                </c:pt>
                <c:pt idx="523">
                  <c:v>104158</c:v>
                </c:pt>
                <c:pt idx="524">
                  <c:v>104198</c:v>
                </c:pt>
                <c:pt idx="525">
                  <c:v>104213</c:v>
                </c:pt>
                <c:pt idx="526">
                  <c:v>104316</c:v>
                </c:pt>
                <c:pt idx="527">
                  <c:v>104370</c:v>
                </c:pt>
                <c:pt idx="528">
                  <c:v>104402</c:v>
                </c:pt>
                <c:pt idx="529">
                  <c:v>104423</c:v>
                </c:pt>
                <c:pt idx="530">
                  <c:v>104503</c:v>
                </c:pt>
                <c:pt idx="531">
                  <c:v>104535</c:v>
                </c:pt>
                <c:pt idx="532">
                  <c:v>104558</c:v>
                </c:pt>
                <c:pt idx="533">
                  <c:v>104604</c:v>
                </c:pt>
                <c:pt idx="534">
                  <c:v>104689</c:v>
                </c:pt>
                <c:pt idx="535">
                  <c:v>104803</c:v>
                </c:pt>
                <c:pt idx="536">
                  <c:v>104851</c:v>
                </c:pt>
                <c:pt idx="537">
                  <c:v>104862</c:v>
                </c:pt>
                <c:pt idx="538">
                  <c:v>104907</c:v>
                </c:pt>
                <c:pt idx="539">
                  <c:v>104979</c:v>
                </c:pt>
                <c:pt idx="540">
                  <c:v>105026</c:v>
                </c:pt>
                <c:pt idx="541">
                  <c:v>105067</c:v>
                </c:pt>
                <c:pt idx="542">
                  <c:v>105075</c:v>
                </c:pt>
                <c:pt idx="543">
                  <c:v>105177</c:v>
                </c:pt>
                <c:pt idx="544">
                  <c:v>105207</c:v>
                </c:pt>
                <c:pt idx="545">
                  <c:v>105235</c:v>
                </c:pt>
                <c:pt idx="546">
                  <c:v>105259</c:v>
                </c:pt>
                <c:pt idx="547">
                  <c:v>105312</c:v>
                </c:pt>
                <c:pt idx="548">
                  <c:v>105348</c:v>
                </c:pt>
                <c:pt idx="549">
                  <c:v>105354</c:v>
                </c:pt>
                <c:pt idx="550">
                  <c:v>105366</c:v>
                </c:pt>
                <c:pt idx="551">
                  <c:v>105439</c:v>
                </c:pt>
                <c:pt idx="552">
                  <c:v>105487</c:v>
                </c:pt>
                <c:pt idx="553">
                  <c:v>105544</c:v>
                </c:pt>
                <c:pt idx="554">
                  <c:v>105612</c:v>
                </c:pt>
                <c:pt idx="555">
                  <c:v>105653</c:v>
                </c:pt>
                <c:pt idx="556">
                  <c:v>105744</c:v>
                </c:pt>
                <c:pt idx="557">
                  <c:v>105770</c:v>
                </c:pt>
                <c:pt idx="558">
                  <c:v>105793</c:v>
                </c:pt>
                <c:pt idx="559">
                  <c:v>105816</c:v>
                </c:pt>
                <c:pt idx="560">
                  <c:v>105919</c:v>
                </c:pt>
                <c:pt idx="561">
                  <c:v>105978</c:v>
                </c:pt>
                <c:pt idx="562">
                  <c:v>106001</c:v>
                </c:pt>
                <c:pt idx="563">
                  <c:v>106035</c:v>
                </c:pt>
                <c:pt idx="564">
                  <c:v>106073</c:v>
                </c:pt>
                <c:pt idx="565">
                  <c:v>106118</c:v>
                </c:pt>
                <c:pt idx="566">
                  <c:v>106121</c:v>
                </c:pt>
                <c:pt idx="567">
                  <c:v>106161</c:v>
                </c:pt>
                <c:pt idx="568">
                  <c:v>106215</c:v>
                </c:pt>
                <c:pt idx="569">
                  <c:v>106281</c:v>
                </c:pt>
                <c:pt idx="570">
                  <c:v>106276</c:v>
                </c:pt>
                <c:pt idx="571">
                  <c:v>106303</c:v>
                </c:pt>
                <c:pt idx="572">
                  <c:v>106319</c:v>
                </c:pt>
                <c:pt idx="573">
                  <c:v>106446</c:v>
                </c:pt>
                <c:pt idx="574">
                  <c:v>106492</c:v>
                </c:pt>
                <c:pt idx="575">
                  <c:v>106537</c:v>
                </c:pt>
                <c:pt idx="576">
                  <c:v>106562</c:v>
                </c:pt>
                <c:pt idx="577">
                  <c:v>106640</c:v>
                </c:pt>
                <c:pt idx="578">
                  <c:v>106677</c:v>
                </c:pt>
                <c:pt idx="579">
                  <c:v>106716</c:v>
                </c:pt>
                <c:pt idx="580">
                  <c:v>106776</c:v>
                </c:pt>
                <c:pt idx="581">
                  <c:v>106857</c:v>
                </c:pt>
                <c:pt idx="582">
                  <c:v>106930</c:v>
                </c:pt>
                <c:pt idx="583">
                  <c:v>106926</c:v>
                </c:pt>
                <c:pt idx="584">
                  <c:v>106941</c:v>
                </c:pt>
                <c:pt idx="585">
                  <c:v>106947</c:v>
                </c:pt>
                <c:pt idx="586">
                  <c:v>107022</c:v>
                </c:pt>
                <c:pt idx="587">
                  <c:v>107040</c:v>
                </c:pt>
                <c:pt idx="588">
                  <c:v>107054</c:v>
                </c:pt>
                <c:pt idx="589">
                  <c:v>107073</c:v>
                </c:pt>
                <c:pt idx="590">
                  <c:v>107208</c:v>
                </c:pt>
                <c:pt idx="591">
                  <c:v>107271</c:v>
                </c:pt>
                <c:pt idx="592">
                  <c:v>107282</c:v>
                </c:pt>
                <c:pt idx="593">
                  <c:v>107316</c:v>
                </c:pt>
                <c:pt idx="594">
                  <c:v>107365</c:v>
                </c:pt>
                <c:pt idx="595">
                  <c:v>107391</c:v>
                </c:pt>
                <c:pt idx="596">
                  <c:v>107406</c:v>
                </c:pt>
                <c:pt idx="597">
                  <c:v>107439</c:v>
                </c:pt>
                <c:pt idx="598">
                  <c:v>107483</c:v>
                </c:pt>
                <c:pt idx="599">
                  <c:v>107573</c:v>
                </c:pt>
                <c:pt idx="600">
                  <c:v>107628</c:v>
                </c:pt>
                <c:pt idx="601">
                  <c:v>107669</c:v>
                </c:pt>
                <c:pt idx="602">
                  <c:v>107672</c:v>
                </c:pt>
                <c:pt idx="603">
                  <c:v>107762</c:v>
                </c:pt>
                <c:pt idx="604">
                  <c:v>107747</c:v>
                </c:pt>
                <c:pt idx="605">
                  <c:v>107744</c:v>
                </c:pt>
                <c:pt idx="606">
                  <c:v>107738</c:v>
                </c:pt>
                <c:pt idx="607">
                  <c:v>107820</c:v>
                </c:pt>
                <c:pt idx="608">
                  <c:v>107866</c:v>
                </c:pt>
                <c:pt idx="609">
                  <c:v>107893</c:v>
                </c:pt>
                <c:pt idx="610">
                  <c:v>107901</c:v>
                </c:pt>
                <c:pt idx="611">
                  <c:v>107958</c:v>
                </c:pt>
                <c:pt idx="612">
                  <c:v>108014</c:v>
                </c:pt>
                <c:pt idx="613">
                  <c:v>108029</c:v>
                </c:pt>
                <c:pt idx="614">
                  <c:v>108085</c:v>
                </c:pt>
                <c:pt idx="615">
                  <c:v>108132</c:v>
                </c:pt>
                <c:pt idx="616">
                  <c:v>108238</c:v>
                </c:pt>
                <c:pt idx="617">
                  <c:v>108280</c:v>
                </c:pt>
                <c:pt idx="618">
                  <c:v>108310</c:v>
                </c:pt>
                <c:pt idx="619">
                  <c:v>108325</c:v>
                </c:pt>
                <c:pt idx="620">
                  <c:v>108449</c:v>
                </c:pt>
                <c:pt idx="621">
                  <c:v>108470</c:v>
                </c:pt>
                <c:pt idx="622">
                  <c:v>108498</c:v>
                </c:pt>
                <c:pt idx="623">
                  <c:v>108509</c:v>
                </c:pt>
                <c:pt idx="624">
                  <c:v>108533</c:v>
                </c:pt>
                <c:pt idx="625">
                  <c:v>108578</c:v>
                </c:pt>
                <c:pt idx="626">
                  <c:v>108590</c:v>
                </c:pt>
                <c:pt idx="627">
                  <c:v>108610</c:v>
                </c:pt>
                <c:pt idx="628">
                  <c:v>108653</c:v>
                </c:pt>
                <c:pt idx="629">
                  <c:v>108705</c:v>
                </c:pt>
                <c:pt idx="630">
                  <c:v>108723</c:v>
                </c:pt>
                <c:pt idx="631">
                  <c:v>108746</c:v>
                </c:pt>
                <c:pt idx="632">
                  <c:v>108736</c:v>
                </c:pt>
                <c:pt idx="633">
                  <c:v>108873</c:v>
                </c:pt>
                <c:pt idx="634">
                  <c:v>108896</c:v>
                </c:pt>
                <c:pt idx="635">
                  <c:v>108936</c:v>
                </c:pt>
                <c:pt idx="636">
                  <c:v>108962</c:v>
                </c:pt>
                <c:pt idx="637">
                  <c:v>109038</c:v>
                </c:pt>
                <c:pt idx="638">
                  <c:v>109087</c:v>
                </c:pt>
                <c:pt idx="639">
                  <c:v>109139</c:v>
                </c:pt>
                <c:pt idx="640">
                  <c:v>109155</c:v>
                </c:pt>
                <c:pt idx="641">
                  <c:v>109198</c:v>
                </c:pt>
                <c:pt idx="642">
                  <c:v>109236</c:v>
                </c:pt>
                <c:pt idx="643">
                  <c:v>109253</c:v>
                </c:pt>
                <c:pt idx="644">
                  <c:v>109275</c:v>
                </c:pt>
                <c:pt idx="645">
                  <c:v>109278</c:v>
                </c:pt>
                <c:pt idx="646">
                  <c:v>109354</c:v>
                </c:pt>
                <c:pt idx="647">
                  <c:v>109369</c:v>
                </c:pt>
                <c:pt idx="648">
                  <c:v>109409</c:v>
                </c:pt>
                <c:pt idx="649">
                  <c:v>109423</c:v>
                </c:pt>
                <c:pt idx="650">
                  <c:v>109528</c:v>
                </c:pt>
                <c:pt idx="651">
                  <c:v>109554</c:v>
                </c:pt>
                <c:pt idx="652">
                  <c:v>109585</c:v>
                </c:pt>
                <c:pt idx="653">
                  <c:v>109616</c:v>
                </c:pt>
                <c:pt idx="654">
                  <c:v>109651</c:v>
                </c:pt>
                <c:pt idx="655">
                  <c:v>109706</c:v>
                </c:pt>
                <c:pt idx="656">
                  <c:v>109722</c:v>
                </c:pt>
                <c:pt idx="657">
                  <c:v>109761</c:v>
                </c:pt>
                <c:pt idx="658">
                  <c:v>109812</c:v>
                </c:pt>
                <c:pt idx="659">
                  <c:v>109877</c:v>
                </c:pt>
                <c:pt idx="660">
                  <c:v>109906</c:v>
                </c:pt>
                <c:pt idx="661">
                  <c:v>109922</c:v>
                </c:pt>
                <c:pt idx="662">
                  <c:v>109893</c:v>
                </c:pt>
                <c:pt idx="663">
                  <c:v>109978</c:v>
                </c:pt>
                <c:pt idx="664">
                  <c:v>109973</c:v>
                </c:pt>
                <c:pt idx="665">
                  <c:v>110000</c:v>
                </c:pt>
                <c:pt idx="666">
                  <c:v>110024</c:v>
                </c:pt>
                <c:pt idx="667">
                  <c:v>110098</c:v>
                </c:pt>
                <c:pt idx="668">
                  <c:v>110132</c:v>
                </c:pt>
                <c:pt idx="669">
                  <c:v>110145</c:v>
                </c:pt>
                <c:pt idx="670">
                  <c:v>110170</c:v>
                </c:pt>
                <c:pt idx="671">
                  <c:v>110227</c:v>
                </c:pt>
                <c:pt idx="672">
                  <c:v>110281</c:v>
                </c:pt>
                <c:pt idx="673">
                  <c:v>110309</c:v>
                </c:pt>
                <c:pt idx="674">
                  <c:v>110336</c:v>
                </c:pt>
                <c:pt idx="675">
                  <c:v>110343</c:v>
                </c:pt>
                <c:pt idx="676">
                  <c:v>110415</c:v>
                </c:pt>
                <c:pt idx="677">
                  <c:v>110424</c:v>
                </c:pt>
                <c:pt idx="678">
                  <c:v>110445</c:v>
                </c:pt>
                <c:pt idx="679">
                  <c:v>110445</c:v>
                </c:pt>
                <c:pt idx="680">
                  <c:v>110555</c:v>
                </c:pt>
                <c:pt idx="681">
                  <c:v>110554</c:v>
                </c:pt>
                <c:pt idx="682">
                  <c:v>110597</c:v>
                </c:pt>
                <c:pt idx="683">
                  <c:v>110631</c:v>
                </c:pt>
                <c:pt idx="684">
                  <c:v>110696</c:v>
                </c:pt>
                <c:pt idx="685">
                  <c:v>110733</c:v>
                </c:pt>
                <c:pt idx="686">
                  <c:v>110731</c:v>
                </c:pt>
                <c:pt idx="687">
                  <c:v>110769</c:v>
                </c:pt>
                <c:pt idx="688">
                  <c:v>110800</c:v>
                </c:pt>
                <c:pt idx="689">
                  <c:v>110812</c:v>
                </c:pt>
                <c:pt idx="690">
                  <c:v>110811</c:v>
                </c:pt>
                <c:pt idx="691">
                  <c:v>110829</c:v>
                </c:pt>
                <c:pt idx="692">
                  <c:v>110837</c:v>
                </c:pt>
                <c:pt idx="693">
                  <c:v>110955</c:v>
                </c:pt>
                <c:pt idx="694">
                  <c:v>110971</c:v>
                </c:pt>
                <c:pt idx="695">
                  <c:v>110989</c:v>
                </c:pt>
                <c:pt idx="696">
                  <c:v>111016</c:v>
                </c:pt>
                <c:pt idx="697">
                  <c:v>111083</c:v>
                </c:pt>
                <c:pt idx="698">
                  <c:v>111084</c:v>
                </c:pt>
                <c:pt idx="699">
                  <c:v>111096</c:v>
                </c:pt>
                <c:pt idx="700">
                  <c:v>111128</c:v>
                </c:pt>
                <c:pt idx="701">
                  <c:v>111171</c:v>
                </c:pt>
                <c:pt idx="702">
                  <c:v>111227</c:v>
                </c:pt>
                <c:pt idx="703">
                  <c:v>111254</c:v>
                </c:pt>
                <c:pt idx="704">
                  <c:v>111298</c:v>
                </c:pt>
                <c:pt idx="705">
                  <c:v>111311</c:v>
                </c:pt>
                <c:pt idx="706">
                  <c:v>111361</c:v>
                </c:pt>
                <c:pt idx="707">
                  <c:v>111365</c:v>
                </c:pt>
                <c:pt idx="708">
                  <c:v>111383</c:v>
                </c:pt>
                <c:pt idx="709">
                  <c:v>111371</c:v>
                </c:pt>
                <c:pt idx="710">
                  <c:v>111472</c:v>
                </c:pt>
                <c:pt idx="711">
                  <c:v>111490</c:v>
                </c:pt>
                <c:pt idx="712">
                  <c:v>111524</c:v>
                </c:pt>
                <c:pt idx="713">
                  <c:v>111548</c:v>
                </c:pt>
                <c:pt idx="714">
                  <c:v>111598</c:v>
                </c:pt>
                <c:pt idx="715">
                  <c:v>111627</c:v>
                </c:pt>
                <c:pt idx="716">
                  <c:v>111638</c:v>
                </c:pt>
                <c:pt idx="717">
                  <c:v>111641</c:v>
                </c:pt>
                <c:pt idx="718">
                  <c:v>111705</c:v>
                </c:pt>
                <c:pt idx="719">
                  <c:v>111742</c:v>
                </c:pt>
                <c:pt idx="720">
                  <c:v>111759</c:v>
                </c:pt>
                <c:pt idx="721">
                  <c:v>111783</c:v>
                </c:pt>
                <c:pt idx="722">
                  <c:v>111774</c:v>
                </c:pt>
                <c:pt idx="723">
                  <c:v>111864</c:v>
                </c:pt>
                <c:pt idx="724">
                  <c:v>111863</c:v>
                </c:pt>
                <c:pt idx="725">
                  <c:v>111880</c:v>
                </c:pt>
                <c:pt idx="726">
                  <c:v>111878</c:v>
                </c:pt>
                <c:pt idx="727">
                  <c:v>111933</c:v>
                </c:pt>
                <c:pt idx="728">
                  <c:v>111935</c:v>
                </c:pt>
                <c:pt idx="729">
                  <c:v>111928</c:v>
                </c:pt>
                <c:pt idx="730">
                  <c:v>111959</c:v>
                </c:pt>
                <c:pt idx="731">
                  <c:v>111997</c:v>
                </c:pt>
                <c:pt idx="732">
                  <c:v>112023</c:v>
                </c:pt>
                <c:pt idx="733">
                  <c:v>112052</c:v>
                </c:pt>
                <c:pt idx="734">
                  <c:v>112090</c:v>
                </c:pt>
                <c:pt idx="735">
                  <c:v>112142</c:v>
                </c:pt>
                <c:pt idx="736">
                  <c:v>112207</c:v>
                </c:pt>
                <c:pt idx="737">
                  <c:v>112221</c:v>
                </c:pt>
                <c:pt idx="738">
                  <c:v>112250</c:v>
                </c:pt>
                <c:pt idx="739">
                  <c:v>112243</c:v>
                </c:pt>
                <c:pt idx="740">
                  <c:v>112337</c:v>
                </c:pt>
                <c:pt idx="741">
                  <c:v>112334</c:v>
                </c:pt>
                <c:pt idx="742">
                  <c:v>112353</c:v>
                </c:pt>
                <c:pt idx="743">
                  <c:v>112364</c:v>
                </c:pt>
                <c:pt idx="744">
                  <c:v>112402</c:v>
                </c:pt>
                <c:pt idx="745">
                  <c:v>112439</c:v>
                </c:pt>
                <c:pt idx="746">
                  <c:v>112439</c:v>
                </c:pt>
                <c:pt idx="747">
                  <c:v>112480</c:v>
                </c:pt>
                <c:pt idx="748">
                  <c:v>112517</c:v>
                </c:pt>
                <c:pt idx="749">
                  <c:v>112560</c:v>
                </c:pt>
                <c:pt idx="750">
                  <c:v>112570</c:v>
                </c:pt>
                <c:pt idx="751">
                  <c:v>112591</c:v>
                </c:pt>
                <c:pt idx="752">
                  <c:v>112592</c:v>
                </c:pt>
                <c:pt idx="753">
                  <c:v>112669</c:v>
                </c:pt>
                <c:pt idx="754">
                  <c:v>112679</c:v>
                </c:pt>
                <c:pt idx="755">
                  <c:v>112742</c:v>
                </c:pt>
                <c:pt idx="756">
                  <c:v>112742</c:v>
                </c:pt>
                <c:pt idx="757">
                  <c:v>112816</c:v>
                </c:pt>
                <c:pt idx="758">
                  <c:v>112843</c:v>
                </c:pt>
                <c:pt idx="759">
                  <c:v>112837</c:v>
                </c:pt>
                <c:pt idx="760">
                  <c:v>112858</c:v>
                </c:pt>
                <c:pt idx="761">
                  <c:v>112889</c:v>
                </c:pt>
                <c:pt idx="762">
                  <c:v>112921</c:v>
                </c:pt>
                <c:pt idx="763">
                  <c:v>112922</c:v>
                </c:pt>
                <c:pt idx="764">
                  <c:v>112959</c:v>
                </c:pt>
                <c:pt idx="765">
                  <c:v>112979</c:v>
                </c:pt>
                <c:pt idx="766">
                  <c:v>113031</c:v>
                </c:pt>
                <c:pt idx="767">
                  <c:v>113025</c:v>
                </c:pt>
                <c:pt idx="768">
                  <c:v>113041</c:v>
                </c:pt>
                <c:pt idx="769">
                  <c:v>113021</c:v>
                </c:pt>
                <c:pt idx="770">
                  <c:v>113117</c:v>
                </c:pt>
                <c:pt idx="771">
                  <c:v>113119</c:v>
                </c:pt>
                <c:pt idx="772">
                  <c:v>113142</c:v>
                </c:pt>
                <c:pt idx="773">
                  <c:v>113156</c:v>
                </c:pt>
                <c:pt idx="774">
                  <c:v>113231</c:v>
                </c:pt>
                <c:pt idx="775">
                  <c:v>113271</c:v>
                </c:pt>
                <c:pt idx="776">
                  <c:v>113296</c:v>
                </c:pt>
                <c:pt idx="777">
                  <c:v>113328</c:v>
                </c:pt>
                <c:pt idx="778">
                  <c:v>113349</c:v>
                </c:pt>
                <c:pt idx="779">
                  <c:v>113377</c:v>
                </c:pt>
                <c:pt idx="780">
                  <c:v>113393</c:v>
                </c:pt>
                <c:pt idx="781">
                  <c:v>113436</c:v>
                </c:pt>
                <c:pt idx="782">
                  <c:v>113457</c:v>
                </c:pt>
                <c:pt idx="783">
                  <c:v>113518</c:v>
                </c:pt>
                <c:pt idx="784">
                  <c:v>113459</c:v>
                </c:pt>
                <c:pt idx="785">
                  <c:v>113302</c:v>
                </c:pt>
                <c:pt idx="786">
                  <c:v>112789</c:v>
                </c:pt>
                <c:pt idx="787">
                  <c:v>112148</c:v>
                </c:pt>
                <c:pt idx="788">
                  <c:v>111877</c:v>
                </c:pt>
                <c:pt idx="789">
                  <c:v>111943</c:v>
                </c:pt>
                <c:pt idx="790">
                  <c:v>112165</c:v>
                </c:pt>
                <c:pt idx="791">
                  <c:v>112480</c:v>
                </c:pt>
                <c:pt idx="792">
                  <c:v>112618</c:v>
                </c:pt>
                <c:pt idx="793">
                  <c:v>112509</c:v>
                </c:pt>
                <c:pt idx="794">
                  <c:v>112324</c:v>
                </c:pt>
                <c:pt idx="795">
                  <c:v>112156</c:v>
                </c:pt>
                <c:pt idx="796">
                  <c:v>112038</c:v>
                </c:pt>
                <c:pt idx="797">
                  <c:v>111949</c:v>
                </c:pt>
                <c:pt idx="798">
                  <c:v>111901</c:v>
                </c:pt>
                <c:pt idx="799">
                  <c:v>111820</c:v>
                </c:pt>
                <c:pt idx="800">
                  <c:v>111839</c:v>
                </c:pt>
                <c:pt idx="801">
                  <c:v>111834</c:v>
                </c:pt>
                <c:pt idx="802">
                  <c:v>111822</c:v>
                </c:pt>
                <c:pt idx="803">
                  <c:v>111801</c:v>
                </c:pt>
                <c:pt idx="804">
                  <c:v>111800</c:v>
                </c:pt>
                <c:pt idx="805">
                  <c:v>111803</c:v>
                </c:pt>
                <c:pt idx="806">
                  <c:v>111771</c:v>
                </c:pt>
                <c:pt idx="807">
                  <c:v>111768</c:v>
                </c:pt>
                <c:pt idx="808">
                  <c:v>111760</c:v>
                </c:pt>
                <c:pt idx="809">
                  <c:v>111789</c:v>
                </c:pt>
                <c:pt idx="810">
                  <c:v>111774</c:v>
                </c:pt>
                <c:pt idx="811">
                  <c:v>111759</c:v>
                </c:pt>
                <c:pt idx="812">
                  <c:v>110983</c:v>
                </c:pt>
                <c:pt idx="813">
                  <c:v>110987</c:v>
                </c:pt>
                <c:pt idx="814">
                  <c:v>111087</c:v>
                </c:pt>
                <c:pt idx="815">
                  <c:v>111862</c:v>
                </c:pt>
                <c:pt idx="816">
                  <c:v>112293</c:v>
                </c:pt>
                <c:pt idx="817">
                  <c:v>112096</c:v>
                </c:pt>
                <c:pt idx="818">
                  <c:v>112068</c:v>
                </c:pt>
                <c:pt idx="819">
                  <c:v>112438</c:v>
                </c:pt>
                <c:pt idx="820">
                  <c:v>112849</c:v>
                </c:pt>
                <c:pt idx="821">
                  <c:v>112720</c:v>
                </c:pt>
                <c:pt idx="822">
                  <c:v>112668</c:v>
                </c:pt>
                <c:pt idx="823">
                  <c:v>112833</c:v>
                </c:pt>
                <c:pt idx="824">
                  <c:v>113276</c:v>
                </c:pt>
                <c:pt idx="825">
                  <c:v>113358</c:v>
                </c:pt>
                <c:pt idx="826">
                  <c:v>113236</c:v>
                </c:pt>
                <c:pt idx="827">
                  <c:v>113218</c:v>
                </c:pt>
                <c:pt idx="828">
                  <c:v>113387</c:v>
                </c:pt>
                <c:pt idx="829">
                  <c:v>113546</c:v>
                </c:pt>
                <c:pt idx="830">
                  <c:v>113660</c:v>
                </c:pt>
                <c:pt idx="831">
                  <c:v>113742</c:v>
                </c:pt>
                <c:pt idx="832">
                  <c:v>113820</c:v>
                </c:pt>
                <c:pt idx="833">
                  <c:v>113836</c:v>
                </c:pt>
                <c:pt idx="834">
                  <c:v>113817</c:v>
                </c:pt>
                <c:pt idx="835">
                  <c:v>113823</c:v>
                </c:pt>
                <c:pt idx="836">
                  <c:v>113876</c:v>
                </c:pt>
                <c:pt idx="837">
                  <c:v>113973</c:v>
                </c:pt>
                <c:pt idx="838">
                  <c:v>114015</c:v>
                </c:pt>
                <c:pt idx="839">
                  <c:v>114040</c:v>
                </c:pt>
                <c:pt idx="840">
                  <c:v>114030</c:v>
                </c:pt>
                <c:pt idx="841">
                  <c:v>114131</c:v>
                </c:pt>
                <c:pt idx="842">
                  <c:v>114129</c:v>
                </c:pt>
                <c:pt idx="843">
                  <c:v>114177</c:v>
                </c:pt>
                <c:pt idx="844">
                  <c:v>114221</c:v>
                </c:pt>
                <c:pt idx="845">
                  <c:v>114285</c:v>
                </c:pt>
                <c:pt idx="846">
                  <c:v>114318</c:v>
                </c:pt>
                <c:pt idx="847">
                  <c:v>114353</c:v>
                </c:pt>
                <c:pt idx="848">
                  <c:v>114351</c:v>
                </c:pt>
                <c:pt idx="849">
                  <c:v>114381</c:v>
                </c:pt>
                <c:pt idx="850">
                  <c:v>114378</c:v>
                </c:pt>
                <c:pt idx="851">
                  <c:v>114395</c:v>
                </c:pt>
                <c:pt idx="852">
                  <c:v>114394</c:v>
                </c:pt>
                <c:pt idx="853">
                  <c:v>114356</c:v>
                </c:pt>
                <c:pt idx="854">
                  <c:v>114468</c:v>
                </c:pt>
                <c:pt idx="855">
                  <c:v>114489</c:v>
                </c:pt>
                <c:pt idx="856">
                  <c:v>114524</c:v>
                </c:pt>
                <c:pt idx="857">
                  <c:v>114552</c:v>
                </c:pt>
                <c:pt idx="858">
                  <c:v>114604</c:v>
                </c:pt>
                <c:pt idx="859">
                  <c:v>114600</c:v>
                </c:pt>
                <c:pt idx="860">
                  <c:v>114576</c:v>
                </c:pt>
                <c:pt idx="861">
                  <c:v>114591</c:v>
                </c:pt>
                <c:pt idx="862">
                  <c:v>114633</c:v>
                </c:pt>
                <c:pt idx="863">
                  <c:v>114681</c:v>
                </c:pt>
                <c:pt idx="864">
                  <c:v>114679</c:v>
                </c:pt>
                <c:pt idx="865">
                  <c:v>114684</c:v>
                </c:pt>
                <c:pt idx="866">
                  <c:v>114708</c:v>
                </c:pt>
                <c:pt idx="867">
                  <c:v>114792</c:v>
                </c:pt>
                <c:pt idx="868">
                  <c:v>114803</c:v>
                </c:pt>
                <c:pt idx="869">
                  <c:v>114834</c:v>
                </c:pt>
                <c:pt idx="870">
                  <c:v>114798</c:v>
                </c:pt>
                <c:pt idx="871">
                  <c:v>114882</c:v>
                </c:pt>
                <c:pt idx="872">
                  <c:v>114890</c:v>
                </c:pt>
                <c:pt idx="873">
                  <c:v>114888</c:v>
                </c:pt>
                <c:pt idx="874">
                  <c:v>114889</c:v>
                </c:pt>
                <c:pt idx="875">
                  <c:v>114940</c:v>
                </c:pt>
                <c:pt idx="876">
                  <c:v>114979</c:v>
                </c:pt>
                <c:pt idx="877">
                  <c:v>114985</c:v>
                </c:pt>
                <c:pt idx="878">
                  <c:v>114995</c:v>
                </c:pt>
                <c:pt idx="879">
                  <c:v>115024</c:v>
                </c:pt>
                <c:pt idx="880">
                  <c:v>115060</c:v>
                </c:pt>
                <c:pt idx="881">
                  <c:v>115070</c:v>
                </c:pt>
                <c:pt idx="882">
                  <c:v>115115</c:v>
                </c:pt>
                <c:pt idx="883">
                  <c:v>115085</c:v>
                </c:pt>
                <c:pt idx="884">
                  <c:v>115168</c:v>
                </c:pt>
                <c:pt idx="885">
                  <c:v>115182</c:v>
                </c:pt>
                <c:pt idx="886">
                  <c:v>115198</c:v>
                </c:pt>
                <c:pt idx="887">
                  <c:v>115208</c:v>
                </c:pt>
                <c:pt idx="888">
                  <c:v>115291</c:v>
                </c:pt>
                <c:pt idx="889">
                  <c:v>115301</c:v>
                </c:pt>
                <c:pt idx="890">
                  <c:v>115292</c:v>
                </c:pt>
                <c:pt idx="891">
                  <c:v>115305</c:v>
                </c:pt>
                <c:pt idx="892">
                  <c:v>115328</c:v>
                </c:pt>
                <c:pt idx="893">
                  <c:v>115353</c:v>
                </c:pt>
                <c:pt idx="894">
                  <c:v>115346</c:v>
                </c:pt>
                <c:pt idx="895">
                  <c:v>115356</c:v>
                </c:pt>
                <c:pt idx="896">
                  <c:v>115377</c:v>
                </c:pt>
                <c:pt idx="897">
                  <c:v>115440</c:v>
                </c:pt>
                <c:pt idx="898">
                  <c:v>115458</c:v>
                </c:pt>
                <c:pt idx="899">
                  <c:v>115470</c:v>
                </c:pt>
                <c:pt idx="900">
                  <c:v>115426</c:v>
                </c:pt>
                <c:pt idx="901">
                  <c:v>115541</c:v>
                </c:pt>
                <c:pt idx="902">
                  <c:v>115526</c:v>
                </c:pt>
                <c:pt idx="903">
                  <c:v>115536</c:v>
                </c:pt>
                <c:pt idx="904">
                  <c:v>115545</c:v>
                </c:pt>
                <c:pt idx="905">
                  <c:v>119004</c:v>
                </c:pt>
                <c:pt idx="906">
                  <c:v>119644</c:v>
                </c:pt>
                <c:pt idx="907">
                  <c:v>120201</c:v>
                </c:pt>
                <c:pt idx="908">
                  <c:v>120803</c:v>
                </c:pt>
                <c:pt idx="909">
                  <c:v>121241</c:v>
                </c:pt>
                <c:pt idx="910">
                  <c:v>121724</c:v>
                </c:pt>
                <c:pt idx="911">
                  <c:v>122315</c:v>
                </c:pt>
                <c:pt idx="912">
                  <c:v>122705</c:v>
                </c:pt>
                <c:pt idx="913">
                  <c:v>123258</c:v>
                </c:pt>
                <c:pt idx="914">
                  <c:v>123721</c:v>
                </c:pt>
                <c:pt idx="915">
                  <c:v>124135</c:v>
                </c:pt>
                <c:pt idx="916">
                  <c:v>124534</c:v>
                </c:pt>
                <c:pt idx="917">
                  <c:v>125020</c:v>
                </c:pt>
                <c:pt idx="918">
                  <c:v>125434</c:v>
                </c:pt>
                <c:pt idx="919">
                  <c:v>125910</c:v>
                </c:pt>
                <c:pt idx="920">
                  <c:v>126424</c:v>
                </c:pt>
                <c:pt idx="921">
                  <c:v>126668</c:v>
                </c:pt>
                <c:pt idx="922">
                  <c:v>126921</c:v>
                </c:pt>
                <c:pt idx="923">
                  <c:v>127404</c:v>
                </c:pt>
                <c:pt idx="924">
                  <c:v>127767</c:v>
                </c:pt>
                <c:pt idx="925">
                  <c:v>128162</c:v>
                </c:pt>
                <c:pt idx="926">
                  <c:v>128357</c:v>
                </c:pt>
                <c:pt idx="927">
                  <c:v>128744</c:v>
                </c:pt>
                <c:pt idx="928">
                  <c:v>129493</c:v>
                </c:pt>
                <c:pt idx="929">
                  <c:v>130104</c:v>
                </c:pt>
                <c:pt idx="930">
                  <c:v>130616</c:v>
                </c:pt>
                <c:pt idx="931">
                  <c:v>130977</c:v>
                </c:pt>
                <c:pt idx="932">
                  <c:v>131511</c:v>
                </c:pt>
                <c:pt idx="933">
                  <c:v>131882</c:v>
                </c:pt>
                <c:pt idx="934">
                  <c:v>132238</c:v>
                </c:pt>
                <c:pt idx="935">
                  <c:v>132534</c:v>
                </c:pt>
                <c:pt idx="936">
                  <c:v>132825</c:v>
                </c:pt>
                <c:pt idx="937">
                  <c:v>133140</c:v>
                </c:pt>
                <c:pt idx="938">
                  <c:v>134711</c:v>
                </c:pt>
                <c:pt idx="939">
                  <c:v>136235</c:v>
                </c:pt>
                <c:pt idx="940">
                  <c:v>137415</c:v>
                </c:pt>
                <c:pt idx="941">
                  <c:v>138602</c:v>
                </c:pt>
                <c:pt idx="942">
                  <c:v>139765</c:v>
                </c:pt>
                <c:pt idx="943">
                  <c:v>140853</c:v>
                </c:pt>
                <c:pt idx="944">
                  <c:v>141867</c:v>
                </c:pt>
                <c:pt idx="945">
                  <c:v>142927</c:v>
                </c:pt>
                <c:pt idx="946">
                  <c:v>143901</c:v>
                </c:pt>
                <c:pt idx="947">
                  <c:v>144922</c:v>
                </c:pt>
                <c:pt idx="948">
                  <c:v>145642</c:v>
                </c:pt>
                <c:pt idx="949">
                  <c:v>146651</c:v>
                </c:pt>
                <c:pt idx="950">
                  <c:v>147458</c:v>
                </c:pt>
                <c:pt idx="951">
                  <c:v>148263</c:v>
                </c:pt>
                <c:pt idx="952">
                  <c:v>149017</c:v>
                </c:pt>
                <c:pt idx="953">
                  <c:v>149764</c:v>
                </c:pt>
                <c:pt idx="954">
                  <c:v>150505</c:v>
                </c:pt>
                <c:pt idx="955">
                  <c:v>151187</c:v>
                </c:pt>
                <c:pt idx="956">
                  <c:v>151819</c:v>
                </c:pt>
                <c:pt idx="957">
                  <c:v>152429</c:v>
                </c:pt>
                <c:pt idx="958">
                  <c:v>153028</c:v>
                </c:pt>
                <c:pt idx="959">
                  <c:v>153596</c:v>
                </c:pt>
                <c:pt idx="960">
                  <c:v>154127</c:v>
                </c:pt>
                <c:pt idx="961">
                  <c:v>154626</c:v>
                </c:pt>
                <c:pt idx="962">
                  <c:v>155134</c:v>
                </c:pt>
                <c:pt idx="963">
                  <c:v>155702</c:v>
                </c:pt>
                <c:pt idx="964">
                  <c:v>156089</c:v>
                </c:pt>
                <c:pt idx="965">
                  <c:v>156516</c:v>
                </c:pt>
                <c:pt idx="966">
                  <c:v>156947</c:v>
                </c:pt>
                <c:pt idx="967">
                  <c:v>157307</c:v>
                </c:pt>
                <c:pt idx="968">
                  <c:v>157680</c:v>
                </c:pt>
                <c:pt idx="969">
                  <c:v>158022</c:v>
                </c:pt>
                <c:pt idx="970">
                  <c:v>158322</c:v>
                </c:pt>
                <c:pt idx="971">
                  <c:v>158557</c:v>
                </c:pt>
                <c:pt idx="972">
                  <c:v>158800</c:v>
                </c:pt>
                <c:pt idx="973">
                  <c:v>158910</c:v>
                </c:pt>
                <c:pt idx="974">
                  <c:v>159045</c:v>
                </c:pt>
                <c:pt idx="975">
                  <c:v>158931</c:v>
                </c:pt>
                <c:pt idx="976">
                  <c:v>157965</c:v>
                </c:pt>
                <c:pt idx="977">
                  <c:v>157818</c:v>
                </c:pt>
                <c:pt idx="978">
                  <c:v>156781</c:v>
                </c:pt>
              </c:numCache>
            </c:numRef>
          </c:yVal>
          <c:smooth val="0"/>
        </c:ser>
        <c:ser>
          <c:idx val="3"/>
          <c:order val="2"/>
          <c:tx>
            <c:v>Long 2</c:v>
          </c:tx>
          <c:marker>
            <c:symbol val="none"/>
          </c:marker>
          <c:xVal>
            <c:numRef>
              <c:f>'Long 2'!$C$7:$C$703</c:f>
              <c:numCache>
                <c:formatCode>General</c:formatCode>
                <c:ptCount val="697"/>
                <c:pt idx="0">
                  <c:v>0</c:v>
                </c:pt>
                <c:pt idx="1">
                  <c:v>2.0000000000000002E-5</c:v>
                </c:pt>
                <c:pt idx="2">
                  <c:v>6.0000000000000002E-5</c:v>
                </c:pt>
                <c:pt idx="3">
                  <c:v>8.0000000000000007E-5</c:v>
                </c:pt>
                <c:pt idx="4">
                  <c:v>1.1E-4</c:v>
                </c:pt>
                <c:pt idx="5">
                  <c:v>1.2E-4</c:v>
                </c:pt>
                <c:pt idx="6">
                  <c:v>1.3999999999999999E-4</c:v>
                </c:pt>
                <c:pt idx="7">
                  <c:v>1.4999999999999999E-4</c:v>
                </c:pt>
                <c:pt idx="8">
                  <c:v>1.4999999999999999E-4</c:v>
                </c:pt>
                <c:pt idx="9">
                  <c:v>1.8000000000000001E-4</c:v>
                </c:pt>
                <c:pt idx="10">
                  <c:v>2.1000000000000001E-4</c:v>
                </c:pt>
                <c:pt idx="11">
                  <c:v>2.5000000000000001E-4</c:v>
                </c:pt>
                <c:pt idx="12">
                  <c:v>2.7E-4</c:v>
                </c:pt>
                <c:pt idx="13">
                  <c:v>2.7999999999999998E-4</c:v>
                </c:pt>
                <c:pt idx="14">
                  <c:v>2.9999999999999997E-4</c:v>
                </c:pt>
                <c:pt idx="15">
                  <c:v>3.2000000000000003E-4</c:v>
                </c:pt>
                <c:pt idx="16">
                  <c:v>3.3E-4</c:v>
                </c:pt>
                <c:pt idx="17">
                  <c:v>3.4000000000000002E-4</c:v>
                </c:pt>
                <c:pt idx="18">
                  <c:v>3.6000000000000002E-4</c:v>
                </c:pt>
                <c:pt idx="19">
                  <c:v>3.8000000000000002E-4</c:v>
                </c:pt>
                <c:pt idx="20">
                  <c:v>3.8999999999999999E-4</c:v>
                </c:pt>
                <c:pt idx="21">
                  <c:v>4.0999999999999999E-4</c:v>
                </c:pt>
                <c:pt idx="22">
                  <c:v>4.2000000000000002E-4</c:v>
                </c:pt>
                <c:pt idx="23">
                  <c:v>4.4999999999999999E-4</c:v>
                </c:pt>
                <c:pt idx="24">
                  <c:v>4.6999999999999999E-4</c:v>
                </c:pt>
                <c:pt idx="25">
                  <c:v>4.8000000000000001E-4</c:v>
                </c:pt>
                <c:pt idx="26">
                  <c:v>4.8999999999999998E-4</c:v>
                </c:pt>
                <c:pt idx="27">
                  <c:v>5.0000000000000001E-4</c:v>
                </c:pt>
                <c:pt idx="28">
                  <c:v>5.1999999999999995E-4</c:v>
                </c:pt>
                <c:pt idx="29">
                  <c:v>5.4000000000000001E-4</c:v>
                </c:pt>
                <c:pt idx="30">
                  <c:v>5.5999999999999995E-4</c:v>
                </c:pt>
                <c:pt idx="31">
                  <c:v>5.6999999999999998E-4</c:v>
                </c:pt>
                <c:pt idx="32">
                  <c:v>5.9000000000000003E-4</c:v>
                </c:pt>
                <c:pt idx="33">
                  <c:v>6.0999999999999997E-4</c:v>
                </c:pt>
                <c:pt idx="34">
                  <c:v>6.3000000000000003E-4</c:v>
                </c:pt>
                <c:pt idx="35">
                  <c:v>6.4999999999999997E-4</c:v>
                </c:pt>
                <c:pt idx="36">
                  <c:v>6.7000000000000002E-4</c:v>
                </c:pt>
                <c:pt idx="37">
                  <c:v>6.9999999999999999E-4</c:v>
                </c:pt>
                <c:pt idx="38">
                  <c:v>7.2000000000000005E-4</c:v>
                </c:pt>
                <c:pt idx="39">
                  <c:v>7.2999999999999996E-4</c:v>
                </c:pt>
                <c:pt idx="40">
                  <c:v>7.2999999999999996E-4</c:v>
                </c:pt>
                <c:pt idx="41">
                  <c:v>7.5000000000000002E-4</c:v>
                </c:pt>
                <c:pt idx="42">
                  <c:v>7.6000000000000004E-4</c:v>
                </c:pt>
                <c:pt idx="43">
                  <c:v>7.7999999999999999E-4</c:v>
                </c:pt>
                <c:pt idx="44">
                  <c:v>8.0000000000000004E-4</c:v>
                </c:pt>
                <c:pt idx="45">
                  <c:v>8.0999999999999996E-4</c:v>
                </c:pt>
                <c:pt idx="46">
                  <c:v>8.3000000000000001E-4</c:v>
                </c:pt>
                <c:pt idx="47">
                  <c:v>8.5999999999999998E-4</c:v>
                </c:pt>
                <c:pt idx="48">
                  <c:v>8.8000000000000003E-4</c:v>
                </c:pt>
                <c:pt idx="49">
                  <c:v>8.9999999999999998E-4</c:v>
                </c:pt>
                <c:pt idx="50">
                  <c:v>9.1E-4</c:v>
                </c:pt>
                <c:pt idx="51">
                  <c:v>9.3000000000000005E-4</c:v>
                </c:pt>
                <c:pt idx="52">
                  <c:v>9.5E-4</c:v>
                </c:pt>
                <c:pt idx="53">
                  <c:v>9.6000000000000002E-4</c:v>
                </c:pt>
                <c:pt idx="54">
                  <c:v>9.7000000000000005E-4</c:v>
                </c:pt>
                <c:pt idx="55">
                  <c:v>9.7999999999999997E-4</c:v>
                </c:pt>
                <c:pt idx="56">
                  <c:v>1E-3</c:v>
                </c:pt>
                <c:pt idx="57">
                  <c:v>1.0300000000000001E-3</c:v>
                </c:pt>
                <c:pt idx="58">
                  <c:v>1.06E-3</c:v>
                </c:pt>
                <c:pt idx="59">
                  <c:v>1.08E-3</c:v>
                </c:pt>
                <c:pt idx="60">
                  <c:v>1.09E-3</c:v>
                </c:pt>
                <c:pt idx="61">
                  <c:v>1.1100000000000001E-3</c:v>
                </c:pt>
                <c:pt idx="62">
                  <c:v>1.1199999999999999E-3</c:v>
                </c:pt>
                <c:pt idx="63">
                  <c:v>1.1299999999999999E-3</c:v>
                </c:pt>
                <c:pt idx="64">
                  <c:v>1.15E-3</c:v>
                </c:pt>
                <c:pt idx="65">
                  <c:v>1.16E-3</c:v>
                </c:pt>
                <c:pt idx="66">
                  <c:v>1.1900000000000001E-3</c:v>
                </c:pt>
                <c:pt idx="67">
                  <c:v>1.1999999999999999E-3</c:v>
                </c:pt>
                <c:pt idx="68">
                  <c:v>1.2199999999999999E-3</c:v>
                </c:pt>
                <c:pt idx="69">
                  <c:v>1.23E-3</c:v>
                </c:pt>
                <c:pt idx="70">
                  <c:v>1.25E-3</c:v>
                </c:pt>
                <c:pt idx="71">
                  <c:v>1.2800000000000001E-3</c:v>
                </c:pt>
                <c:pt idx="72">
                  <c:v>1.2999999999999999E-3</c:v>
                </c:pt>
                <c:pt idx="73">
                  <c:v>1.2999999999999999E-3</c:v>
                </c:pt>
                <c:pt idx="74">
                  <c:v>1.31E-3</c:v>
                </c:pt>
                <c:pt idx="75">
                  <c:v>1.33E-3</c:v>
                </c:pt>
                <c:pt idx="76">
                  <c:v>1.3500000000000001E-3</c:v>
                </c:pt>
                <c:pt idx="77">
                  <c:v>1.3600000000000001E-3</c:v>
                </c:pt>
                <c:pt idx="78">
                  <c:v>1.3799999999999999E-3</c:v>
                </c:pt>
                <c:pt idx="79">
                  <c:v>1.39E-3</c:v>
                </c:pt>
                <c:pt idx="80">
                  <c:v>1.41E-3</c:v>
                </c:pt>
                <c:pt idx="81">
                  <c:v>1.4300000000000001E-3</c:v>
                </c:pt>
                <c:pt idx="82">
                  <c:v>1.4499999999999999E-3</c:v>
                </c:pt>
                <c:pt idx="83">
                  <c:v>1.47E-3</c:v>
                </c:pt>
                <c:pt idx="84">
                  <c:v>1.49E-3</c:v>
                </c:pt>
                <c:pt idx="85">
                  <c:v>1.5E-3</c:v>
                </c:pt>
                <c:pt idx="86">
                  <c:v>1.5200000000000001E-3</c:v>
                </c:pt>
                <c:pt idx="87">
                  <c:v>1.5399999999999999E-3</c:v>
                </c:pt>
                <c:pt idx="88">
                  <c:v>1.5499999999999999E-3</c:v>
                </c:pt>
                <c:pt idx="89">
                  <c:v>1.56E-3</c:v>
                </c:pt>
                <c:pt idx="90">
                  <c:v>1.58E-3</c:v>
                </c:pt>
                <c:pt idx="91">
                  <c:v>1.6000000000000001E-3</c:v>
                </c:pt>
                <c:pt idx="92">
                  <c:v>1.6100000000000001E-3</c:v>
                </c:pt>
                <c:pt idx="93">
                  <c:v>1.6299999999999999E-3</c:v>
                </c:pt>
                <c:pt idx="94">
                  <c:v>1.64E-3</c:v>
                </c:pt>
                <c:pt idx="95">
                  <c:v>1.67E-3</c:v>
                </c:pt>
                <c:pt idx="96">
                  <c:v>1.6900000000000001E-3</c:v>
                </c:pt>
                <c:pt idx="97">
                  <c:v>1.6999999999999999E-3</c:v>
                </c:pt>
                <c:pt idx="98">
                  <c:v>1.7099999999999999E-3</c:v>
                </c:pt>
                <c:pt idx="99">
                  <c:v>1.73E-3</c:v>
                </c:pt>
                <c:pt idx="100">
                  <c:v>1.73E-3</c:v>
                </c:pt>
                <c:pt idx="101">
                  <c:v>1.73E-3</c:v>
                </c:pt>
                <c:pt idx="102">
                  <c:v>1.73E-3</c:v>
                </c:pt>
                <c:pt idx="103">
                  <c:v>1.75E-3</c:v>
                </c:pt>
                <c:pt idx="104">
                  <c:v>1.75E-3</c:v>
                </c:pt>
                <c:pt idx="105">
                  <c:v>1.7700000000000001E-3</c:v>
                </c:pt>
                <c:pt idx="106">
                  <c:v>1.7799999999999999E-3</c:v>
                </c:pt>
                <c:pt idx="107">
                  <c:v>1.7899999999999999E-3</c:v>
                </c:pt>
                <c:pt idx="108">
                  <c:v>1.8E-3</c:v>
                </c:pt>
                <c:pt idx="109">
                  <c:v>1.82E-3</c:v>
                </c:pt>
                <c:pt idx="110">
                  <c:v>1.83E-3</c:v>
                </c:pt>
                <c:pt idx="111">
                  <c:v>1.8500000000000001E-3</c:v>
                </c:pt>
                <c:pt idx="112">
                  <c:v>1.8799999999999999E-3</c:v>
                </c:pt>
                <c:pt idx="113">
                  <c:v>1.8799999999999999E-3</c:v>
                </c:pt>
                <c:pt idx="114">
                  <c:v>1.8799999999999999E-3</c:v>
                </c:pt>
                <c:pt idx="115">
                  <c:v>1.89E-3</c:v>
                </c:pt>
                <c:pt idx="116">
                  <c:v>1.91E-3</c:v>
                </c:pt>
                <c:pt idx="117">
                  <c:v>1.91E-3</c:v>
                </c:pt>
                <c:pt idx="118">
                  <c:v>1.92E-3</c:v>
                </c:pt>
                <c:pt idx="119">
                  <c:v>1.9300000000000001E-3</c:v>
                </c:pt>
                <c:pt idx="120">
                  <c:v>1.9400000000000001E-3</c:v>
                </c:pt>
                <c:pt idx="121">
                  <c:v>1.9499999999999999E-3</c:v>
                </c:pt>
                <c:pt idx="122">
                  <c:v>1.9499999999999999E-3</c:v>
                </c:pt>
                <c:pt idx="123">
                  <c:v>1.9599999999999999E-3</c:v>
                </c:pt>
                <c:pt idx="124">
                  <c:v>1.98E-3</c:v>
                </c:pt>
                <c:pt idx="125">
                  <c:v>1.99E-3</c:v>
                </c:pt>
                <c:pt idx="126">
                  <c:v>2.0100000000000001E-3</c:v>
                </c:pt>
                <c:pt idx="127">
                  <c:v>2.0200000000000001E-3</c:v>
                </c:pt>
                <c:pt idx="128">
                  <c:v>2.0300000000000001E-3</c:v>
                </c:pt>
                <c:pt idx="129">
                  <c:v>2.0400000000000001E-3</c:v>
                </c:pt>
                <c:pt idx="130">
                  <c:v>2.0600000000000002E-3</c:v>
                </c:pt>
                <c:pt idx="131">
                  <c:v>2.0699999999999998E-3</c:v>
                </c:pt>
                <c:pt idx="132">
                  <c:v>2.0899999999999998E-3</c:v>
                </c:pt>
                <c:pt idx="133">
                  <c:v>2.0999999999999999E-3</c:v>
                </c:pt>
                <c:pt idx="134">
                  <c:v>2.1099999999999999E-3</c:v>
                </c:pt>
                <c:pt idx="135">
                  <c:v>2.1199999999999999E-3</c:v>
                </c:pt>
                <c:pt idx="136">
                  <c:v>2.1299999999999999E-3</c:v>
                </c:pt>
                <c:pt idx="137">
                  <c:v>2.15E-3</c:v>
                </c:pt>
                <c:pt idx="138">
                  <c:v>2.15E-3</c:v>
                </c:pt>
                <c:pt idx="139">
                  <c:v>2.16E-3</c:v>
                </c:pt>
                <c:pt idx="140">
                  <c:v>2.1700000000000001E-3</c:v>
                </c:pt>
                <c:pt idx="141">
                  <c:v>2.1800000000000001E-3</c:v>
                </c:pt>
                <c:pt idx="142">
                  <c:v>2.2000000000000001E-3</c:v>
                </c:pt>
                <c:pt idx="143">
                  <c:v>2.2100000000000002E-3</c:v>
                </c:pt>
                <c:pt idx="144">
                  <c:v>2.2200000000000002E-3</c:v>
                </c:pt>
                <c:pt idx="145">
                  <c:v>2.2399999999999998E-3</c:v>
                </c:pt>
                <c:pt idx="146">
                  <c:v>2.2499999999999998E-3</c:v>
                </c:pt>
                <c:pt idx="147">
                  <c:v>2.2599999999999999E-3</c:v>
                </c:pt>
                <c:pt idx="148">
                  <c:v>2.2699999999999999E-3</c:v>
                </c:pt>
                <c:pt idx="149">
                  <c:v>2.2799999999999999E-3</c:v>
                </c:pt>
                <c:pt idx="150">
                  <c:v>2.2899999999999999E-3</c:v>
                </c:pt>
                <c:pt idx="151">
                  <c:v>2.31E-3</c:v>
                </c:pt>
                <c:pt idx="152">
                  <c:v>2.31E-3</c:v>
                </c:pt>
                <c:pt idx="153">
                  <c:v>2.32E-3</c:v>
                </c:pt>
                <c:pt idx="154">
                  <c:v>2.33E-3</c:v>
                </c:pt>
                <c:pt idx="155">
                  <c:v>2.3400000000000001E-3</c:v>
                </c:pt>
                <c:pt idx="156">
                  <c:v>2.3500000000000001E-3</c:v>
                </c:pt>
                <c:pt idx="157">
                  <c:v>2.3700000000000001E-3</c:v>
                </c:pt>
                <c:pt idx="158">
                  <c:v>2.3800000000000002E-3</c:v>
                </c:pt>
                <c:pt idx="159">
                  <c:v>2.3900000000000002E-3</c:v>
                </c:pt>
                <c:pt idx="160">
                  <c:v>2.4099999999999998E-3</c:v>
                </c:pt>
                <c:pt idx="161">
                  <c:v>2.4199999999999998E-3</c:v>
                </c:pt>
                <c:pt idx="162">
                  <c:v>2.4199999999999998E-3</c:v>
                </c:pt>
                <c:pt idx="163">
                  <c:v>2.4299999999999999E-3</c:v>
                </c:pt>
                <c:pt idx="164">
                  <c:v>2.4399999999999999E-3</c:v>
                </c:pt>
                <c:pt idx="165">
                  <c:v>2.4599999999999999E-3</c:v>
                </c:pt>
                <c:pt idx="166">
                  <c:v>2.47E-3</c:v>
                </c:pt>
                <c:pt idx="167">
                  <c:v>2.48E-3</c:v>
                </c:pt>
                <c:pt idx="168">
                  <c:v>2.49E-3</c:v>
                </c:pt>
                <c:pt idx="169">
                  <c:v>2.5000000000000001E-3</c:v>
                </c:pt>
                <c:pt idx="170">
                  <c:v>2.5100000000000001E-3</c:v>
                </c:pt>
                <c:pt idx="171">
                  <c:v>2.5200000000000001E-3</c:v>
                </c:pt>
                <c:pt idx="172">
                  <c:v>2.5400000000000002E-3</c:v>
                </c:pt>
                <c:pt idx="173">
                  <c:v>2.5500000000000002E-3</c:v>
                </c:pt>
                <c:pt idx="174">
                  <c:v>2.5600000000000002E-3</c:v>
                </c:pt>
                <c:pt idx="175">
                  <c:v>2.5699999999999998E-3</c:v>
                </c:pt>
                <c:pt idx="176">
                  <c:v>2.5799999999999998E-3</c:v>
                </c:pt>
                <c:pt idx="177">
                  <c:v>2.5999999999999999E-3</c:v>
                </c:pt>
                <c:pt idx="178">
                  <c:v>2.6099999999999999E-3</c:v>
                </c:pt>
                <c:pt idx="179">
                  <c:v>2.6199999999999999E-3</c:v>
                </c:pt>
                <c:pt idx="180">
                  <c:v>2.63E-3</c:v>
                </c:pt>
                <c:pt idx="181">
                  <c:v>2.65E-3</c:v>
                </c:pt>
                <c:pt idx="182">
                  <c:v>2.66E-3</c:v>
                </c:pt>
                <c:pt idx="183">
                  <c:v>2.6700000000000001E-3</c:v>
                </c:pt>
                <c:pt idx="184">
                  <c:v>2.6700000000000001E-3</c:v>
                </c:pt>
                <c:pt idx="185">
                  <c:v>2.6900000000000001E-3</c:v>
                </c:pt>
                <c:pt idx="186">
                  <c:v>2.7000000000000001E-3</c:v>
                </c:pt>
                <c:pt idx="187">
                  <c:v>2.7100000000000002E-3</c:v>
                </c:pt>
                <c:pt idx="188">
                  <c:v>2.7200000000000002E-3</c:v>
                </c:pt>
                <c:pt idx="189">
                  <c:v>2.7299999999999998E-3</c:v>
                </c:pt>
                <c:pt idx="190">
                  <c:v>2.7499999999999998E-3</c:v>
                </c:pt>
                <c:pt idx="191">
                  <c:v>2.7599999999999999E-3</c:v>
                </c:pt>
                <c:pt idx="192">
                  <c:v>2.7699999999999999E-3</c:v>
                </c:pt>
                <c:pt idx="193">
                  <c:v>2.7799999999999999E-3</c:v>
                </c:pt>
                <c:pt idx="194">
                  <c:v>2.8E-3</c:v>
                </c:pt>
                <c:pt idx="195">
                  <c:v>2.81E-3</c:v>
                </c:pt>
                <c:pt idx="196">
                  <c:v>2.82E-3</c:v>
                </c:pt>
                <c:pt idx="197">
                  <c:v>2.8300000000000001E-3</c:v>
                </c:pt>
                <c:pt idx="198">
                  <c:v>2.8400000000000001E-3</c:v>
                </c:pt>
                <c:pt idx="199">
                  <c:v>2.8500000000000001E-3</c:v>
                </c:pt>
                <c:pt idx="200">
                  <c:v>2.8600000000000001E-3</c:v>
                </c:pt>
                <c:pt idx="201">
                  <c:v>2.8700000000000002E-3</c:v>
                </c:pt>
                <c:pt idx="202">
                  <c:v>2.8800000000000002E-3</c:v>
                </c:pt>
                <c:pt idx="203">
                  <c:v>2.8999999999999998E-3</c:v>
                </c:pt>
                <c:pt idx="204">
                  <c:v>2.9099999999999998E-3</c:v>
                </c:pt>
                <c:pt idx="205">
                  <c:v>2.9099999999999998E-3</c:v>
                </c:pt>
                <c:pt idx="206">
                  <c:v>2.9299999999999999E-3</c:v>
                </c:pt>
                <c:pt idx="207">
                  <c:v>2.9299999999999999E-3</c:v>
                </c:pt>
                <c:pt idx="208">
                  <c:v>2.9399999999999999E-3</c:v>
                </c:pt>
                <c:pt idx="209">
                  <c:v>2.96E-3</c:v>
                </c:pt>
                <c:pt idx="210">
                  <c:v>2.97E-3</c:v>
                </c:pt>
                <c:pt idx="211">
                  <c:v>2.98E-3</c:v>
                </c:pt>
                <c:pt idx="212">
                  <c:v>3.0000000000000001E-3</c:v>
                </c:pt>
                <c:pt idx="213">
                  <c:v>3.0100000000000001E-3</c:v>
                </c:pt>
                <c:pt idx="214">
                  <c:v>3.0100000000000001E-3</c:v>
                </c:pt>
                <c:pt idx="215">
                  <c:v>3.0300000000000001E-3</c:v>
                </c:pt>
                <c:pt idx="216">
                  <c:v>3.0400000000000002E-3</c:v>
                </c:pt>
                <c:pt idx="217">
                  <c:v>3.0500000000000002E-3</c:v>
                </c:pt>
                <c:pt idx="218">
                  <c:v>3.0500000000000002E-3</c:v>
                </c:pt>
                <c:pt idx="219">
                  <c:v>3.0599999999999998E-3</c:v>
                </c:pt>
                <c:pt idx="220">
                  <c:v>3.0699999999999998E-3</c:v>
                </c:pt>
                <c:pt idx="221">
                  <c:v>3.0799999999999998E-3</c:v>
                </c:pt>
                <c:pt idx="222">
                  <c:v>3.0899999999999999E-3</c:v>
                </c:pt>
                <c:pt idx="223">
                  <c:v>3.0999999999999999E-3</c:v>
                </c:pt>
                <c:pt idx="224">
                  <c:v>3.1099999999999999E-3</c:v>
                </c:pt>
                <c:pt idx="225">
                  <c:v>3.1199999999999999E-3</c:v>
                </c:pt>
                <c:pt idx="226">
                  <c:v>3.13E-3</c:v>
                </c:pt>
                <c:pt idx="227">
                  <c:v>3.14E-3</c:v>
                </c:pt>
                <c:pt idx="228">
                  <c:v>3.15E-3</c:v>
                </c:pt>
                <c:pt idx="229">
                  <c:v>3.16E-3</c:v>
                </c:pt>
                <c:pt idx="230">
                  <c:v>3.1700000000000001E-3</c:v>
                </c:pt>
                <c:pt idx="231">
                  <c:v>3.1900000000000001E-3</c:v>
                </c:pt>
                <c:pt idx="232">
                  <c:v>3.2000000000000002E-3</c:v>
                </c:pt>
                <c:pt idx="233">
                  <c:v>3.2100000000000002E-3</c:v>
                </c:pt>
                <c:pt idx="234">
                  <c:v>3.2200000000000002E-3</c:v>
                </c:pt>
                <c:pt idx="235">
                  <c:v>3.2299999999999998E-3</c:v>
                </c:pt>
                <c:pt idx="236">
                  <c:v>3.2399999999999998E-3</c:v>
                </c:pt>
                <c:pt idx="237">
                  <c:v>3.2499999999999999E-3</c:v>
                </c:pt>
                <c:pt idx="238">
                  <c:v>3.2599999999999999E-3</c:v>
                </c:pt>
                <c:pt idx="239">
                  <c:v>3.2699999999999999E-3</c:v>
                </c:pt>
                <c:pt idx="240">
                  <c:v>3.2799999999999999E-3</c:v>
                </c:pt>
                <c:pt idx="241">
                  <c:v>3.29E-3</c:v>
                </c:pt>
                <c:pt idx="242">
                  <c:v>3.3E-3</c:v>
                </c:pt>
                <c:pt idx="243">
                  <c:v>3.31E-3</c:v>
                </c:pt>
                <c:pt idx="244">
                  <c:v>3.32E-3</c:v>
                </c:pt>
                <c:pt idx="245">
                  <c:v>3.3300000000000001E-3</c:v>
                </c:pt>
                <c:pt idx="246">
                  <c:v>3.3400000000000001E-3</c:v>
                </c:pt>
                <c:pt idx="247">
                  <c:v>3.3500000000000001E-3</c:v>
                </c:pt>
                <c:pt idx="248">
                  <c:v>3.3600000000000001E-3</c:v>
                </c:pt>
                <c:pt idx="249">
                  <c:v>3.3800000000000002E-3</c:v>
                </c:pt>
                <c:pt idx="250">
                  <c:v>3.3899999999999998E-3</c:v>
                </c:pt>
                <c:pt idx="251">
                  <c:v>3.3899999999999998E-3</c:v>
                </c:pt>
                <c:pt idx="252">
                  <c:v>3.3999999999999998E-3</c:v>
                </c:pt>
                <c:pt idx="253">
                  <c:v>3.4099999999999998E-3</c:v>
                </c:pt>
                <c:pt idx="254">
                  <c:v>3.4199999999999999E-3</c:v>
                </c:pt>
                <c:pt idx="255">
                  <c:v>3.4299999999999999E-3</c:v>
                </c:pt>
                <c:pt idx="256">
                  <c:v>3.4299999999999999E-3</c:v>
                </c:pt>
                <c:pt idx="257">
                  <c:v>3.4399999999999999E-3</c:v>
                </c:pt>
                <c:pt idx="258">
                  <c:v>3.46E-3</c:v>
                </c:pt>
                <c:pt idx="259">
                  <c:v>3.47E-3</c:v>
                </c:pt>
                <c:pt idx="260">
                  <c:v>3.47E-3</c:v>
                </c:pt>
                <c:pt idx="261">
                  <c:v>3.48E-3</c:v>
                </c:pt>
                <c:pt idx="262">
                  <c:v>3.49E-3</c:v>
                </c:pt>
                <c:pt idx="263">
                  <c:v>3.5100000000000001E-3</c:v>
                </c:pt>
                <c:pt idx="264">
                  <c:v>3.5100000000000001E-3</c:v>
                </c:pt>
                <c:pt idx="265">
                  <c:v>3.5200000000000001E-3</c:v>
                </c:pt>
                <c:pt idx="266">
                  <c:v>3.5300000000000002E-3</c:v>
                </c:pt>
                <c:pt idx="267">
                  <c:v>3.5400000000000002E-3</c:v>
                </c:pt>
                <c:pt idx="268">
                  <c:v>3.5500000000000002E-3</c:v>
                </c:pt>
                <c:pt idx="269">
                  <c:v>3.5599999999999998E-3</c:v>
                </c:pt>
                <c:pt idx="270">
                  <c:v>3.5599999999999998E-3</c:v>
                </c:pt>
                <c:pt idx="271">
                  <c:v>3.5699999999999998E-3</c:v>
                </c:pt>
                <c:pt idx="272">
                  <c:v>3.5899999999999999E-3</c:v>
                </c:pt>
                <c:pt idx="273">
                  <c:v>3.6099999999999999E-3</c:v>
                </c:pt>
                <c:pt idx="274">
                  <c:v>3.6099999999999999E-3</c:v>
                </c:pt>
                <c:pt idx="275">
                  <c:v>3.62E-3</c:v>
                </c:pt>
                <c:pt idx="276">
                  <c:v>3.63E-3</c:v>
                </c:pt>
                <c:pt idx="277">
                  <c:v>3.64E-3</c:v>
                </c:pt>
                <c:pt idx="278">
                  <c:v>3.65E-3</c:v>
                </c:pt>
                <c:pt idx="279">
                  <c:v>3.65E-3</c:v>
                </c:pt>
                <c:pt idx="280">
                  <c:v>3.6600000000000001E-3</c:v>
                </c:pt>
                <c:pt idx="281">
                  <c:v>3.6700000000000001E-3</c:v>
                </c:pt>
                <c:pt idx="282">
                  <c:v>3.6800000000000001E-3</c:v>
                </c:pt>
                <c:pt idx="283">
                  <c:v>3.6800000000000001E-3</c:v>
                </c:pt>
                <c:pt idx="284">
                  <c:v>3.6900000000000001E-3</c:v>
                </c:pt>
                <c:pt idx="285">
                  <c:v>3.7000000000000002E-3</c:v>
                </c:pt>
                <c:pt idx="286">
                  <c:v>3.7000000000000002E-3</c:v>
                </c:pt>
                <c:pt idx="287">
                  <c:v>3.7100000000000002E-3</c:v>
                </c:pt>
                <c:pt idx="288">
                  <c:v>3.7200000000000002E-3</c:v>
                </c:pt>
                <c:pt idx="289">
                  <c:v>3.7299999999999998E-3</c:v>
                </c:pt>
                <c:pt idx="290">
                  <c:v>3.7299999999999998E-3</c:v>
                </c:pt>
                <c:pt idx="291">
                  <c:v>3.7499999999999999E-3</c:v>
                </c:pt>
                <c:pt idx="292">
                  <c:v>3.7599999999999999E-3</c:v>
                </c:pt>
                <c:pt idx="293">
                  <c:v>3.7699999999999999E-3</c:v>
                </c:pt>
                <c:pt idx="294">
                  <c:v>3.7799999999999999E-3</c:v>
                </c:pt>
                <c:pt idx="295">
                  <c:v>3.7799999999999999E-3</c:v>
                </c:pt>
                <c:pt idx="296">
                  <c:v>3.79E-3</c:v>
                </c:pt>
                <c:pt idx="297">
                  <c:v>3.8E-3</c:v>
                </c:pt>
                <c:pt idx="298">
                  <c:v>3.8E-3</c:v>
                </c:pt>
                <c:pt idx="299">
                  <c:v>3.81E-3</c:v>
                </c:pt>
                <c:pt idx="300">
                  <c:v>3.82E-3</c:v>
                </c:pt>
                <c:pt idx="301">
                  <c:v>3.8400000000000001E-3</c:v>
                </c:pt>
                <c:pt idx="302">
                  <c:v>3.8400000000000001E-3</c:v>
                </c:pt>
                <c:pt idx="303">
                  <c:v>3.8500000000000001E-3</c:v>
                </c:pt>
                <c:pt idx="304">
                  <c:v>3.8600000000000001E-3</c:v>
                </c:pt>
                <c:pt idx="305">
                  <c:v>3.8700000000000002E-3</c:v>
                </c:pt>
                <c:pt idx="306">
                  <c:v>3.8800000000000002E-3</c:v>
                </c:pt>
                <c:pt idx="307">
                  <c:v>3.8800000000000002E-3</c:v>
                </c:pt>
                <c:pt idx="308">
                  <c:v>3.8899999999999998E-3</c:v>
                </c:pt>
                <c:pt idx="309">
                  <c:v>3.8899999999999998E-3</c:v>
                </c:pt>
                <c:pt idx="310">
                  <c:v>3.8999999999999998E-3</c:v>
                </c:pt>
                <c:pt idx="311">
                  <c:v>3.9100000000000003E-3</c:v>
                </c:pt>
                <c:pt idx="312">
                  <c:v>3.9199999999999999E-3</c:v>
                </c:pt>
                <c:pt idx="313">
                  <c:v>3.9199999999999999E-3</c:v>
                </c:pt>
                <c:pt idx="314">
                  <c:v>3.9399999999999999E-3</c:v>
                </c:pt>
                <c:pt idx="315">
                  <c:v>3.9500000000000004E-3</c:v>
                </c:pt>
                <c:pt idx="316">
                  <c:v>3.9500000000000004E-3</c:v>
                </c:pt>
                <c:pt idx="317">
                  <c:v>3.96E-3</c:v>
                </c:pt>
                <c:pt idx="318">
                  <c:v>3.9699999999999996E-3</c:v>
                </c:pt>
                <c:pt idx="319">
                  <c:v>3.98E-3</c:v>
                </c:pt>
                <c:pt idx="320">
                  <c:v>3.98E-3</c:v>
                </c:pt>
                <c:pt idx="321">
                  <c:v>3.9899999999999996E-3</c:v>
                </c:pt>
                <c:pt idx="322">
                  <c:v>4.0000000000000001E-3</c:v>
                </c:pt>
                <c:pt idx="323">
                  <c:v>4.0099999999999997E-3</c:v>
                </c:pt>
                <c:pt idx="324">
                  <c:v>4.0099999999999997E-3</c:v>
                </c:pt>
                <c:pt idx="325">
                  <c:v>4.0200000000000001E-3</c:v>
                </c:pt>
                <c:pt idx="326">
                  <c:v>4.0299999999999997E-3</c:v>
                </c:pt>
                <c:pt idx="327">
                  <c:v>4.0299999999999997E-3</c:v>
                </c:pt>
                <c:pt idx="328">
                  <c:v>4.0400000000000002E-3</c:v>
                </c:pt>
                <c:pt idx="329">
                  <c:v>4.0499999999999998E-3</c:v>
                </c:pt>
                <c:pt idx="330">
                  <c:v>4.0499999999999998E-3</c:v>
                </c:pt>
                <c:pt idx="331">
                  <c:v>4.0600000000000002E-3</c:v>
                </c:pt>
                <c:pt idx="332">
                  <c:v>4.0699999999999998E-3</c:v>
                </c:pt>
                <c:pt idx="333">
                  <c:v>4.0800000000000003E-3</c:v>
                </c:pt>
                <c:pt idx="334">
                  <c:v>4.0899999999999999E-3</c:v>
                </c:pt>
                <c:pt idx="335">
                  <c:v>4.0899999999999999E-3</c:v>
                </c:pt>
                <c:pt idx="336">
                  <c:v>4.1000000000000003E-3</c:v>
                </c:pt>
                <c:pt idx="337">
                  <c:v>4.1099999999999999E-3</c:v>
                </c:pt>
                <c:pt idx="338">
                  <c:v>4.1200000000000004E-3</c:v>
                </c:pt>
                <c:pt idx="339">
                  <c:v>4.1200000000000004E-3</c:v>
                </c:pt>
                <c:pt idx="340">
                  <c:v>4.1399999999999996E-3</c:v>
                </c:pt>
                <c:pt idx="341">
                  <c:v>4.1399999999999996E-3</c:v>
                </c:pt>
                <c:pt idx="342">
                  <c:v>4.15E-3</c:v>
                </c:pt>
                <c:pt idx="343">
                  <c:v>4.1599999999999996E-3</c:v>
                </c:pt>
                <c:pt idx="344">
                  <c:v>4.1599999999999996E-3</c:v>
                </c:pt>
                <c:pt idx="345">
                  <c:v>4.1700000000000001E-3</c:v>
                </c:pt>
                <c:pt idx="346">
                  <c:v>4.1799999999999997E-3</c:v>
                </c:pt>
                <c:pt idx="347">
                  <c:v>4.1799999999999997E-3</c:v>
                </c:pt>
                <c:pt idx="348">
                  <c:v>4.1900000000000001E-3</c:v>
                </c:pt>
                <c:pt idx="349">
                  <c:v>4.1999999999999997E-3</c:v>
                </c:pt>
                <c:pt idx="350">
                  <c:v>4.1999999999999997E-3</c:v>
                </c:pt>
                <c:pt idx="351">
                  <c:v>4.1999999999999997E-3</c:v>
                </c:pt>
                <c:pt idx="352">
                  <c:v>4.2100000000000002E-3</c:v>
                </c:pt>
                <c:pt idx="353">
                  <c:v>4.2199999999999998E-3</c:v>
                </c:pt>
                <c:pt idx="354">
                  <c:v>4.2300000000000003E-3</c:v>
                </c:pt>
                <c:pt idx="355">
                  <c:v>4.2399999999999998E-3</c:v>
                </c:pt>
                <c:pt idx="356">
                  <c:v>4.2399999999999998E-3</c:v>
                </c:pt>
                <c:pt idx="357">
                  <c:v>4.2500000000000003E-3</c:v>
                </c:pt>
                <c:pt idx="358">
                  <c:v>4.2599999999999999E-3</c:v>
                </c:pt>
                <c:pt idx="359">
                  <c:v>4.2599999999999999E-3</c:v>
                </c:pt>
                <c:pt idx="360">
                  <c:v>4.2700000000000004E-3</c:v>
                </c:pt>
                <c:pt idx="361">
                  <c:v>4.2700000000000004E-3</c:v>
                </c:pt>
                <c:pt idx="362">
                  <c:v>4.28E-3</c:v>
                </c:pt>
                <c:pt idx="363">
                  <c:v>4.2900000000000004E-3</c:v>
                </c:pt>
                <c:pt idx="364">
                  <c:v>4.2900000000000004E-3</c:v>
                </c:pt>
                <c:pt idx="365">
                  <c:v>4.3E-3</c:v>
                </c:pt>
                <c:pt idx="366">
                  <c:v>4.3099999999999996E-3</c:v>
                </c:pt>
                <c:pt idx="367">
                  <c:v>4.3200000000000001E-3</c:v>
                </c:pt>
                <c:pt idx="368">
                  <c:v>4.3200000000000001E-3</c:v>
                </c:pt>
                <c:pt idx="369">
                  <c:v>4.3299999999999996E-3</c:v>
                </c:pt>
                <c:pt idx="370">
                  <c:v>4.3299999999999996E-3</c:v>
                </c:pt>
                <c:pt idx="371">
                  <c:v>4.3400000000000001E-3</c:v>
                </c:pt>
                <c:pt idx="372">
                  <c:v>4.3499999999999997E-3</c:v>
                </c:pt>
                <c:pt idx="373">
                  <c:v>4.3600000000000002E-3</c:v>
                </c:pt>
                <c:pt idx="374">
                  <c:v>4.3699999999999998E-3</c:v>
                </c:pt>
                <c:pt idx="375">
                  <c:v>4.3699999999999998E-3</c:v>
                </c:pt>
                <c:pt idx="376">
                  <c:v>4.3899999999999998E-3</c:v>
                </c:pt>
                <c:pt idx="377">
                  <c:v>4.3899999999999998E-3</c:v>
                </c:pt>
                <c:pt idx="378">
                  <c:v>4.4000000000000003E-3</c:v>
                </c:pt>
                <c:pt idx="379">
                  <c:v>4.4000000000000003E-3</c:v>
                </c:pt>
                <c:pt idx="380">
                  <c:v>4.4099999999999999E-3</c:v>
                </c:pt>
                <c:pt idx="381">
                  <c:v>4.4200000000000003E-3</c:v>
                </c:pt>
                <c:pt idx="382">
                  <c:v>4.4200000000000003E-3</c:v>
                </c:pt>
                <c:pt idx="383">
                  <c:v>4.4299999999999999E-3</c:v>
                </c:pt>
                <c:pt idx="384">
                  <c:v>4.4400000000000004E-3</c:v>
                </c:pt>
                <c:pt idx="385">
                  <c:v>4.4400000000000004E-3</c:v>
                </c:pt>
                <c:pt idx="386">
                  <c:v>4.45E-3</c:v>
                </c:pt>
                <c:pt idx="387">
                  <c:v>4.45E-3</c:v>
                </c:pt>
                <c:pt idx="388">
                  <c:v>4.4600000000000004E-3</c:v>
                </c:pt>
                <c:pt idx="389">
                  <c:v>4.4600000000000004E-3</c:v>
                </c:pt>
                <c:pt idx="390">
                  <c:v>4.47E-3</c:v>
                </c:pt>
                <c:pt idx="391">
                  <c:v>4.4799999999999996E-3</c:v>
                </c:pt>
                <c:pt idx="392">
                  <c:v>4.4900000000000001E-3</c:v>
                </c:pt>
                <c:pt idx="393">
                  <c:v>4.4900000000000001E-3</c:v>
                </c:pt>
                <c:pt idx="394">
                  <c:v>4.4999999999999997E-3</c:v>
                </c:pt>
                <c:pt idx="395">
                  <c:v>4.5100000000000001E-3</c:v>
                </c:pt>
                <c:pt idx="396">
                  <c:v>4.5100000000000001E-3</c:v>
                </c:pt>
                <c:pt idx="397">
                  <c:v>4.5199999999999997E-3</c:v>
                </c:pt>
                <c:pt idx="398">
                  <c:v>4.5199999999999997E-3</c:v>
                </c:pt>
                <c:pt idx="399">
                  <c:v>4.5300000000000002E-3</c:v>
                </c:pt>
                <c:pt idx="400">
                  <c:v>4.5399999999999998E-3</c:v>
                </c:pt>
                <c:pt idx="401">
                  <c:v>4.5500000000000002E-3</c:v>
                </c:pt>
                <c:pt idx="402">
                  <c:v>4.5500000000000002E-3</c:v>
                </c:pt>
                <c:pt idx="403">
                  <c:v>4.5599999999999998E-3</c:v>
                </c:pt>
                <c:pt idx="404">
                  <c:v>4.5700000000000003E-3</c:v>
                </c:pt>
                <c:pt idx="405">
                  <c:v>4.5799999999999999E-3</c:v>
                </c:pt>
                <c:pt idx="406">
                  <c:v>4.5799999999999999E-3</c:v>
                </c:pt>
                <c:pt idx="407">
                  <c:v>4.5900000000000003E-3</c:v>
                </c:pt>
                <c:pt idx="408">
                  <c:v>4.5999999999999999E-3</c:v>
                </c:pt>
                <c:pt idx="409">
                  <c:v>4.5999999999999999E-3</c:v>
                </c:pt>
                <c:pt idx="410">
                  <c:v>4.6100000000000004E-3</c:v>
                </c:pt>
                <c:pt idx="411">
                  <c:v>4.6100000000000004E-3</c:v>
                </c:pt>
                <c:pt idx="412">
                  <c:v>4.62E-3</c:v>
                </c:pt>
                <c:pt idx="413">
                  <c:v>4.62E-3</c:v>
                </c:pt>
                <c:pt idx="414">
                  <c:v>4.6299999999999996E-3</c:v>
                </c:pt>
                <c:pt idx="415">
                  <c:v>4.64E-3</c:v>
                </c:pt>
                <c:pt idx="416">
                  <c:v>4.64E-3</c:v>
                </c:pt>
                <c:pt idx="417">
                  <c:v>4.6499999999999996E-3</c:v>
                </c:pt>
                <c:pt idx="418">
                  <c:v>4.6600000000000001E-3</c:v>
                </c:pt>
                <c:pt idx="419">
                  <c:v>4.6699999999999997E-3</c:v>
                </c:pt>
                <c:pt idx="420">
                  <c:v>4.6800000000000001E-3</c:v>
                </c:pt>
                <c:pt idx="421">
                  <c:v>4.6800000000000001E-3</c:v>
                </c:pt>
                <c:pt idx="422">
                  <c:v>4.6899999999999997E-3</c:v>
                </c:pt>
                <c:pt idx="423">
                  <c:v>4.6899999999999997E-3</c:v>
                </c:pt>
                <c:pt idx="424">
                  <c:v>4.7000000000000002E-3</c:v>
                </c:pt>
                <c:pt idx="425">
                  <c:v>4.7099999999999998E-3</c:v>
                </c:pt>
                <c:pt idx="426">
                  <c:v>4.7200000000000002E-3</c:v>
                </c:pt>
                <c:pt idx="427">
                  <c:v>4.7200000000000002E-3</c:v>
                </c:pt>
                <c:pt idx="428">
                  <c:v>4.7299999999999998E-3</c:v>
                </c:pt>
                <c:pt idx="429">
                  <c:v>4.7299999999999998E-3</c:v>
                </c:pt>
                <c:pt idx="430">
                  <c:v>4.7400000000000003E-3</c:v>
                </c:pt>
                <c:pt idx="431">
                  <c:v>4.7400000000000003E-3</c:v>
                </c:pt>
                <c:pt idx="432">
                  <c:v>4.7499999999999999E-3</c:v>
                </c:pt>
                <c:pt idx="433">
                  <c:v>4.7499999999999999E-3</c:v>
                </c:pt>
                <c:pt idx="434">
                  <c:v>4.7699999999999999E-3</c:v>
                </c:pt>
                <c:pt idx="435">
                  <c:v>4.7800000000000004E-3</c:v>
                </c:pt>
                <c:pt idx="436">
                  <c:v>4.79E-3</c:v>
                </c:pt>
                <c:pt idx="437">
                  <c:v>4.79E-3</c:v>
                </c:pt>
                <c:pt idx="438">
                  <c:v>4.7999999999999996E-3</c:v>
                </c:pt>
                <c:pt idx="439">
                  <c:v>4.81E-3</c:v>
                </c:pt>
                <c:pt idx="440">
                  <c:v>4.8199999999999996E-3</c:v>
                </c:pt>
                <c:pt idx="441">
                  <c:v>4.8300000000000001E-3</c:v>
                </c:pt>
                <c:pt idx="442">
                  <c:v>4.8300000000000001E-3</c:v>
                </c:pt>
                <c:pt idx="443">
                  <c:v>4.8399999999999997E-3</c:v>
                </c:pt>
                <c:pt idx="444">
                  <c:v>4.8500000000000001E-3</c:v>
                </c:pt>
                <c:pt idx="445">
                  <c:v>4.8500000000000001E-3</c:v>
                </c:pt>
                <c:pt idx="446">
                  <c:v>4.8500000000000001E-3</c:v>
                </c:pt>
                <c:pt idx="447">
                  <c:v>4.8599999999999997E-3</c:v>
                </c:pt>
                <c:pt idx="448">
                  <c:v>4.8700000000000002E-3</c:v>
                </c:pt>
                <c:pt idx="449">
                  <c:v>4.8700000000000002E-3</c:v>
                </c:pt>
                <c:pt idx="450">
                  <c:v>4.8799999999999998E-3</c:v>
                </c:pt>
                <c:pt idx="451">
                  <c:v>4.8900000000000002E-3</c:v>
                </c:pt>
                <c:pt idx="452">
                  <c:v>4.8999999999999998E-3</c:v>
                </c:pt>
                <c:pt idx="453">
                  <c:v>4.8999999999999998E-3</c:v>
                </c:pt>
                <c:pt idx="454">
                  <c:v>4.9100000000000003E-3</c:v>
                </c:pt>
                <c:pt idx="455">
                  <c:v>4.9199999999999999E-3</c:v>
                </c:pt>
                <c:pt idx="456">
                  <c:v>4.9300000000000004E-3</c:v>
                </c:pt>
                <c:pt idx="457">
                  <c:v>4.9300000000000004E-3</c:v>
                </c:pt>
                <c:pt idx="458">
                  <c:v>4.9500000000000004E-3</c:v>
                </c:pt>
                <c:pt idx="459">
                  <c:v>4.96E-3</c:v>
                </c:pt>
                <c:pt idx="460">
                  <c:v>4.9699999999999996E-3</c:v>
                </c:pt>
                <c:pt idx="461">
                  <c:v>4.9699999999999996E-3</c:v>
                </c:pt>
                <c:pt idx="462">
                  <c:v>4.9800000000000001E-3</c:v>
                </c:pt>
                <c:pt idx="463">
                  <c:v>4.9800000000000001E-3</c:v>
                </c:pt>
                <c:pt idx="464">
                  <c:v>4.9899999999999996E-3</c:v>
                </c:pt>
                <c:pt idx="465">
                  <c:v>4.9899999999999996E-3</c:v>
                </c:pt>
                <c:pt idx="466">
                  <c:v>5.0000000000000001E-3</c:v>
                </c:pt>
                <c:pt idx="467">
                  <c:v>5.0000000000000001E-3</c:v>
                </c:pt>
                <c:pt idx="468">
                  <c:v>5.0299999999999997E-3</c:v>
                </c:pt>
                <c:pt idx="469">
                  <c:v>5.0299999999999997E-3</c:v>
                </c:pt>
                <c:pt idx="470">
                  <c:v>5.0200000000000002E-3</c:v>
                </c:pt>
                <c:pt idx="471">
                  <c:v>5.0099999999999997E-3</c:v>
                </c:pt>
                <c:pt idx="472">
                  <c:v>4.9899999999999996E-3</c:v>
                </c:pt>
                <c:pt idx="473">
                  <c:v>5.0000000000000001E-3</c:v>
                </c:pt>
                <c:pt idx="474">
                  <c:v>5.0099999999999997E-3</c:v>
                </c:pt>
                <c:pt idx="475">
                  <c:v>5.0000000000000001E-3</c:v>
                </c:pt>
                <c:pt idx="476">
                  <c:v>4.9899999999999996E-3</c:v>
                </c:pt>
                <c:pt idx="477">
                  <c:v>4.9899999999999996E-3</c:v>
                </c:pt>
                <c:pt idx="478">
                  <c:v>5.0000000000000001E-3</c:v>
                </c:pt>
                <c:pt idx="479">
                  <c:v>4.9899999999999996E-3</c:v>
                </c:pt>
                <c:pt idx="480">
                  <c:v>4.9899999999999996E-3</c:v>
                </c:pt>
                <c:pt idx="481">
                  <c:v>4.9899999999999996E-3</c:v>
                </c:pt>
                <c:pt idx="482">
                  <c:v>5.0000000000000001E-3</c:v>
                </c:pt>
                <c:pt idx="483">
                  <c:v>5.0099999999999997E-3</c:v>
                </c:pt>
                <c:pt idx="484">
                  <c:v>4.9899999999999996E-3</c:v>
                </c:pt>
                <c:pt idx="485">
                  <c:v>4.9899999999999996E-3</c:v>
                </c:pt>
                <c:pt idx="486">
                  <c:v>5.0099999999999997E-3</c:v>
                </c:pt>
                <c:pt idx="487">
                  <c:v>5.0000000000000001E-3</c:v>
                </c:pt>
                <c:pt idx="488">
                  <c:v>5.0000000000000001E-3</c:v>
                </c:pt>
                <c:pt idx="489">
                  <c:v>4.9899999999999996E-3</c:v>
                </c:pt>
                <c:pt idx="490">
                  <c:v>4.9899999999999996E-3</c:v>
                </c:pt>
                <c:pt idx="491">
                  <c:v>5.0000000000000001E-3</c:v>
                </c:pt>
                <c:pt idx="492">
                  <c:v>5.0099999999999997E-3</c:v>
                </c:pt>
                <c:pt idx="493">
                  <c:v>5.0000000000000001E-3</c:v>
                </c:pt>
                <c:pt idx="494">
                  <c:v>5.0000000000000001E-3</c:v>
                </c:pt>
                <c:pt idx="495">
                  <c:v>4.9899999999999996E-3</c:v>
                </c:pt>
                <c:pt idx="496">
                  <c:v>5.0000000000000001E-3</c:v>
                </c:pt>
                <c:pt idx="497">
                  <c:v>5.0200000000000002E-3</c:v>
                </c:pt>
                <c:pt idx="498">
                  <c:v>5.0699999999999999E-3</c:v>
                </c:pt>
                <c:pt idx="499">
                  <c:v>5.1399999999999996E-3</c:v>
                </c:pt>
                <c:pt idx="500">
                  <c:v>5.1799999999999997E-3</c:v>
                </c:pt>
                <c:pt idx="501">
                  <c:v>5.2100000000000002E-3</c:v>
                </c:pt>
                <c:pt idx="502">
                  <c:v>5.2500000000000003E-3</c:v>
                </c:pt>
                <c:pt idx="503">
                  <c:v>5.28E-3</c:v>
                </c:pt>
                <c:pt idx="504">
                  <c:v>5.3E-3</c:v>
                </c:pt>
                <c:pt idx="505">
                  <c:v>5.3299999999999997E-3</c:v>
                </c:pt>
                <c:pt idx="506">
                  <c:v>5.3499999999999997E-3</c:v>
                </c:pt>
                <c:pt idx="507">
                  <c:v>5.4000000000000003E-3</c:v>
                </c:pt>
                <c:pt idx="508">
                  <c:v>5.4400000000000004E-3</c:v>
                </c:pt>
                <c:pt idx="509">
                  <c:v>5.4599999999999996E-3</c:v>
                </c:pt>
                <c:pt idx="510">
                  <c:v>5.4999999999999997E-3</c:v>
                </c:pt>
                <c:pt idx="511">
                  <c:v>5.5300000000000002E-3</c:v>
                </c:pt>
                <c:pt idx="512">
                  <c:v>5.5599999999999998E-3</c:v>
                </c:pt>
                <c:pt idx="513">
                  <c:v>5.5999999999999999E-3</c:v>
                </c:pt>
                <c:pt idx="514">
                  <c:v>5.62E-3</c:v>
                </c:pt>
                <c:pt idx="515">
                  <c:v>5.6600000000000001E-3</c:v>
                </c:pt>
                <c:pt idx="516">
                  <c:v>5.6699999999999997E-3</c:v>
                </c:pt>
                <c:pt idx="517">
                  <c:v>5.7200000000000003E-3</c:v>
                </c:pt>
                <c:pt idx="518">
                  <c:v>5.7600000000000004E-3</c:v>
                </c:pt>
                <c:pt idx="519">
                  <c:v>5.7800000000000004E-3</c:v>
                </c:pt>
                <c:pt idx="520">
                  <c:v>5.8300000000000001E-3</c:v>
                </c:pt>
                <c:pt idx="521">
                  <c:v>5.8700000000000002E-3</c:v>
                </c:pt>
                <c:pt idx="522">
                  <c:v>5.8900000000000003E-3</c:v>
                </c:pt>
                <c:pt idx="523">
                  <c:v>5.9300000000000004E-3</c:v>
                </c:pt>
                <c:pt idx="524">
                  <c:v>5.96E-3</c:v>
                </c:pt>
                <c:pt idx="525">
                  <c:v>5.9699999999999996E-3</c:v>
                </c:pt>
                <c:pt idx="526">
                  <c:v>6.0099999999999997E-3</c:v>
                </c:pt>
                <c:pt idx="527">
                  <c:v>6.0499999999999998E-3</c:v>
                </c:pt>
                <c:pt idx="528">
                  <c:v>6.0899999999999999E-3</c:v>
                </c:pt>
                <c:pt idx="529">
                  <c:v>6.1199999999999996E-3</c:v>
                </c:pt>
                <c:pt idx="530">
                  <c:v>6.1399999999999996E-3</c:v>
                </c:pt>
                <c:pt idx="531">
                  <c:v>6.1799999999999997E-3</c:v>
                </c:pt>
                <c:pt idx="532">
                  <c:v>6.1999999999999998E-3</c:v>
                </c:pt>
                <c:pt idx="533">
                  <c:v>6.2399999999999999E-3</c:v>
                </c:pt>
                <c:pt idx="534">
                  <c:v>6.28E-3</c:v>
                </c:pt>
                <c:pt idx="535">
                  <c:v>6.3E-3</c:v>
                </c:pt>
                <c:pt idx="536">
                  <c:v>6.3400000000000001E-3</c:v>
                </c:pt>
                <c:pt idx="537">
                  <c:v>6.3699999999999998E-3</c:v>
                </c:pt>
                <c:pt idx="538">
                  <c:v>6.3899999999999998E-3</c:v>
                </c:pt>
                <c:pt idx="539">
                  <c:v>6.4200000000000004E-3</c:v>
                </c:pt>
                <c:pt idx="540">
                  <c:v>6.4599999999999996E-3</c:v>
                </c:pt>
                <c:pt idx="541">
                  <c:v>6.4900000000000001E-3</c:v>
                </c:pt>
                <c:pt idx="542">
                  <c:v>6.5199999999999998E-3</c:v>
                </c:pt>
                <c:pt idx="543">
                  <c:v>6.5599999999999999E-3</c:v>
                </c:pt>
                <c:pt idx="544">
                  <c:v>6.6E-3</c:v>
                </c:pt>
                <c:pt idx="545">
                  <c:v>6.6499999999999997E-3</c:v>
                </c:pt>
                <c:pt idx="546">
                  <c:v>6.6699999999999997E-3</c:v>
                </c:pt>
                <c:pt idx="547">
                  <c:v>6.6899999999999998E-3</c:v>
                </c:pt>
                <c:pt idx="548">
                  <c:v>6.7099999999999998E-3</c:v>
                </c:pt>
                <c:pt idx="549">
                  <c:v>6.7600000000000004E-3</c:v>
                </c:pt>
                <c:pt idx="550">
                  <c:v>6.7999999999999996E-3</c:v>
                </c:pt>
                <c:pt idx="551">
                  <c:v>6.8399999999999997E-3</c:v>
                </c:pt>
                <c:pt idx="552">
                  <c:v>6.8599999999999998E-3</c:v>
                </c:pt>
                <c:pt idx="553">
                  <c:v>6.8999999999999999E-3</c:v>
                </c:pt>
                <c:pt idx="554">
                  <c:v>6.9300000000000004E-3</c:v>
                </c:pt>
                <c:pt idx="555">
                  <c:v>6.9499999999999996E-3</c:v>
                </c:pt>
                <c:pt idx="556">
                  <c:v>7.0000000000000001E-3</c:v>
                </c:pt>
                <c:pt idx="557">
                  <c:v>7.0299999999999998E-3</c:v>
                </c:pt>
                <c:pt idx="558">
                  <c:v>7.0499999999999998E-3</c:v>
                </c:pt>
                <c:pt idx="559">
                  <c:v>7.0800000000000004E-3</c:v>
                </c:pt>
                <c:pt idx="560">
                  <c:v>7.1000000000000004E-3</c:v>
                </c:pt>
                <c:pt idx="561">
                  <c:v>7.1199999999999996E-3</c:v>
                </c:pt>
                <c:pt idx="562">
                  <c:v>7.1799999999999998E-3</c:v>
                </c:pt>
                <c:pt idx="563">
                  <c:v>7.2199999999999999E-3</c:v>
                </c:pt>
                <c:pt idx="564">
                  <c:v>7.2500000000000004E-3</c:v>
                </c:pt>
                <c:pt idx="565">
                  <c:v>7.28E-3</c:v>
                </c:pt>
                <c:pt idx="566">
                  <c:v>7.3099999999999997E-3</c:v>
                </c:pt>
                <c:pt idx="567">
                  <c:v>7.3400000000000002E-3</c:v>
                </c:pt>
                <c:pt idx="568">
                  <c:v>7.3600000000000002E-3</c:v>
                </c:pt>
                <c:pt idx="569">
                  <c:v>7.4099999999999999E-3</c:v>
                </c:pt>
                <c:pt idx="570">
                  <c:v>7.45E-3</c:v>
                </c:pt>
                <c:pt idx="571">
                  <c:v>7.4799999999999997E-3</c:v>
                </c:pt>
                <c:pt idx="572">
                  <c:v>7.4999999999999997E-3</c:v>
                </c:pt>
                <c:pt idx="573">
                  <c:v>7.5199999999999998E-3</c:v>
                </c:pt>
                <c:pt idx="574">
                  <c:v>7.5700000000000003E-3</c:v>
                </c:pt>
                <c:pt idx="575">
                  <c:v>7.6099999999999996E-3</c:v>
                </c:pt>
                <c:pt idx="576">
                  <c:v>7.6400000000000001E-3</c:v>
                </c:pt>
                <c:pt idx="577">
                  <c:v>7.6699999999999997E-3</c:v>
                </c:pt>
                <c:pt idx="578">
                  <c:v>7.7000000000000002E-3</c:v>
                </c:pt>
                <c:pt idx="579">
                  <c:v>7.7200000000000003E-3</c:v>
                </c:pt>
                <c:pt idx="580">
                  <c:v>7.7600000000000004E-3</c:v>
                </c:pt>
                <c:pt idx="581">
                  <c:v>7.7999999999999996E-3</c:v>
                </c:pt>
                <c:pt idx="582">
                  <c:v>7.8200000000000006E-3</c:v>
                </c:pt>
                <c:pt idx="583">
                  <c:v>7.8499999999999993E-3</c:v>
                </c:pt>
                <c:pt idx="584">
                  <c:v>7.8700000000000003E-3</c:v>
                </c:pt>
                <c:pt idx="585">
                  <c:v>7.9100000000000004E-3</c:v>
                </c:pt>
                <c:pt idx="586">
                  <c:v>7.9500000000000005E-3</c:v>
                </c:pt>
                <c:pt idx="587">
                  <c:v>7.9799999999999992E-3</c:v>
                </c:pt>
                <c:pt idx="588">
                  <c:v>9.3900000000000008E-3</c:v>
                </c:pt>
                <c:pt idx="589">
                  <c:v>1.04E-2</c:v>
                </c:pt>
                <c:pt idx="590">
                  <c:v>1.1440000000000001E-2</c:v>
                </c:pt>
                <c:pt idx="591">
                  <c:v>1.243E-2</c:v>
                </c:pt>
                <c:pt idx="592">
                  <c:v>1.346E-2</c:v>
                </c:pt>
                <c:pt idx="593">
                  <c:v>1.4449999999999999E-2</c:v>
                </c:pt>
                <c:pt idx="594">
                  <c:v>1.55E-2</c:v>
                </c:pt>
                <c:pt idx="595">
                  <c:v>1.653E-2</c:v>
                </c:pt>
                <c:pt idx="596">
                  <c:v>1.7510000000000001E-2</c:v>
                </c:pt>
                <c:pt idx="597">
                  <c:v>1.8499999999999999E-2</c:v>
                </c:pt>
                <c:pt idx="598">
                  <c:v>1.9560000000000001E-2</c:v>
                </c:pt>
                <c:pt idx="599">
                  <c:v>2.0590000000000001E-2</c:v>
                </c:pt>
                <c:pt idx="600">
                  <c:v>2.1569999999999999E-2</c:v>
                </c:pt>
                <c:pt idx="601">
                  <c:v>2.2599999999999999E-2</c:v>
                </c:pt>
                <c:pt idx="602">
                  <c:v>2.3609999999999999E-2</c:v>
                </c:pt>
                <c:pt idx="603">
                  <c:v>2.4629999999999999E-2</c:v>
                </c:pt>
                <c:pt idx="604">
                  <c:v>2.5669999999999998E-2</c:v>
                </c:pt>
                <c:pt idx="605">
                  <c:v>2.6630000000000001E-2</c:v>
                </c:pt>
                <c:pt idx="606">
                  <c:v>2.7640000000000001E-2</c:v>
                </c:pt>
                <c:pt idx="607">
                  <c:v>2.8660000000000001E-2</c:v>
                </c:pt>
                <c:pt idx="608">
                  <c:v>2.9680000000000002E-2</c:v>
                </c:pt>
                <c:pt idx="609">
                  <c:v>3.0700000000000002E-2</c:v>
                </c:pt>
                <c:pt idx="610">
                  <c:v>3.1699999999999999E-2</c:v>
                </c:pt>
                <c:pt idx="611">
                  <c:v>3.27E-2</c:v>
                </c:pt>
                <c:pt idx="612">
                  <c:v>3.3750000000000002E-2</c:v>
                </c:pt>
                <c:pt idx="613">
                  <c:v>3.474E-2</c:v>
                </c:pt>
                <c:pt idx="614">
                  <c:v>3.5749999999999997E-2</c:v>
                </c:pt>
                <c:pt idx="615">
                  <c:v>3.6760000000000001E-2</c:v>
                </c:pt>
                <c:pt idx="616">
                  <c:v>3.78E-2</c:v>
                </c:pt>
                <c:pt idx="617">
                  <c:v>3.8789999999999998E-2</c:v>
                </c:pt>
                <c:pt idx="618">
                  <c:v>3.9750000000000001E-2</c:v>
                </c:pt>
                <c:pt idx="619">
                  <c:v>4.0829999999999998E-2</c:v>
                </c:pt>
                <c:pt idx="620">
                  <c:v>4.1829999999999999E-2</c:v>
                </c:pt>
                <c:pt idx="621">
                  <c:v>4.283E-2</c:v>
                </c:pt>
                <c:pt idx="622">
                  <c:v>4.3860000000000003E-2</c:v>
                </c:pt>
                <c:pt idx="623">
                  <c:v>4.4839999999999998E-2</c:v>
                </c:pt>
                <c:pt idx="624">
                  <c:v>4.5830000000000003E-2</c:v>
                </c:pt>
                <c:pt idx="625">
                  <c:v>4.6859999999999999E-2</c:v>
                </c:pt>
                <c:pt idx="626">
                  <c:v>4.7910000000000001E-2</c:v>
                </c:pt>
                <c:pt idx="627">
                  <c:v>4.8910000000000002E-2</c:v>
                </c:pt>
                <c:pt idx="628">
                  <c:v>4.9919999999999999E-2</c:v>
                </c:pt>
                <c:pt idx="629">
                  <c:v>5.0909999999999997E-2</c:v>
                </c:pt>
                <c:pt idx="630">
                  <c:v>5.1900000000000002E-2</c:v>
                </c:pt>
                <c:pt idx="631">
                  <c:v>5.2920000000000002E-2</c:v>
                </c:pt>
                <c:pt idx="632">
                  <c:v>5.3949999999999998E-2</c:v>
                </c:pt>
                <c:pt idx="633">
                  <c:v>5.4980000000000001E-2</c:v>
                </c:pt>
                <c:pt idx="634">
                  <c:v>5.5969999999999999E-2</c:v>
                </c:pt>
                <c:pt idx="635">
                  <c:v>5.6989999999999999E-2</c:v>
                </c:pt>
                <c:pt idx="636">
                  <c:v>5.799E-2</c:v>
                </c:pt>
                <c:pt idx="637">
                  <c:v>5.8970000000000002E-2</c:v>
                </c:pt>
                <c:pt idx="638">
                  <c:v>5.9979999999999999E-2</c:v>
                </c:pt>
                <c:pt idx="639">
                  <c:v>6.0990000000000003E-2</c:v>
                </c:pt>
                <c:pt idx="640">
                  <c:v>6.2039999999999998E-2</c:v>
                </c:pt>
                <c:pt idx="641">
                  <c:v>6.3030000000000003E-2</c:v>
                </c:pt>
                <c:pt idx="642">
                  <c:v>6.4060000000000006E-2</c:v>
                </c:pt>
                <c:pt idx="643">
                  <c:v>6.5040000000000001E-2</c:v>
                </c:pt>
                <c:pt idx="644">
                  <c:v>6.608E-2</c:v>
                </c:pt>
                <c:pt idx="645">
                  <c:v>6.7059999999999995E-2</c:v>
                </c:pt>
                <c:pt idx="646">
                  <c:v>6.8099999999999994E-2</c:v>
                </c:pt>
                <c:pt idx="647">
                  <c:v>6.9120000000000001E-2</c:v>
                </c:pt>
                <c:pt idx="648">
                  <c:v>7.0099999999999996E-2</c:v>
                </c:pt>
                <c:pt idx="649">
                  <c:v>7.1120000000000003E-2</c:v>
                </c:pt>
                <c:pt idx="650">
                  <c:v>7.2139999999999996E-2</c:v>
                </c:pt>
                <c:pt idx="651">
                  <c:v>7.3139999999999997E-2</c:v>
                </c:pt>
                <c:pt idx="652">
                  <c:v>7.4149999999999994E-2</c:v>
                </c:pt>
                <c:pt idx="653">
                  <c:v>7.5170000000000001E-2</c:v>
                </c:pt>
                <c:pt idx="654">
                  <c:v>7.6160000000000005E-2</c:v>
                </c:pt>
                <c:pt idx="655">
                  <c:v>7.7189999999999995E-2</c:v>
                </c:pt>
                <c:pt idx="656">
                  <c:v>7.8219999999999998E-2</c:v>
                </c:pt>
                <c:pt idx="657">
                  <c:v>7.9189999999999997E-2</c:v>
                </c:pt>
                <c:pt idx="658">
                  <c:v>8.0229999999999996E-2</c:v>
                </c:pt>
                <c:pt idx="659">
                  <c:v>8.1220000000000001E-2</c:v>
                </c:pt>
                <c:pt idx="660">
                  <c:v>8.2220000000000001E-2</c:v>
                </c:pt>
                <c:pt idx="661">
                  <c:v>8.3239999999999995E-2</c:v>
                </c:pt>
                <c:pt idx="662">
                  <c:v>8.4250000000000005E-2</c:v>
                </c:pt>
                <c:pt idx="663">
                  <c:v>8.5300000000000001E-2</c:v>
                </c:pt>
                <c:pt idx="664">
                  <c:v>8.6290000000000006E-2</c:v>
                </c:pt>
                <c:pt idx="665">
                  <c:v>8.7309999999999999E-2</c:v>
                </c:pt>
                <c:pt idx="666">
                  <c:v>8.8270000000000001E-2</c:v>
                </c:pt>
                <c:pt idx="667">
                  <c:v>8.9300000000000004E-2</c:v>
                </c:pt>
                <c:pt idx="668">
                  <c:v>9.0319999999999998E-2</c:v>
                </c:pt>
                <c:pt idx="669">
                  <c:v>9.1340000000000005E-2</c:v>
                </c:pt>
                <c:pt idx="670">
                  <c:v>9.2350000000000002E-2</c:v>
                </c:pt>
                <c:pt idx="671">
                  <c:v>9.3350000000000002E-2</c:v>
                </c:pt>
                <c:pt idx="672">
                  <c:v>9.4320000000000001E-2</c:v>
                </c:pt>
                <c:pt idx="673">
                  <c:v>9.5399999999999999E-2</c:v>
                </c:pt>
                <c:pt idx="674">
                  <c:v>9.6390000000000003E-2</c:v>
                </c:pt>
                <c:pt idx="675">
                  <c:v>9.7409999999999997E-2</c:v>
                </c:pt>
                <c:pt idx="676">
                  <c:v>9.8460000000000006E-2</c:v>
                </c:pt>
                <c:pt idx="677">
                  <c:v>9.9419999999999994E-2</c:v>
                </c:pt>
                <c:pt idx="678">
                  <c:v>0.1004</c:v>
                </c:pt>
                <c:pt idx="679">
                  <c:v>0.10145999999999999</c:v>
                </c:pt>
                <c:pt idx="680">
                  <c:v>0.10245</c:v>
                </c:pt>
                <c:pt idx="681">
                  <c:v>0.10348</c:v>
                </c:pt>
                <c:pt idx="682">
                  <c:v>0.10446999999999999</c:v>
                </c:pt>
                <c:pt idx="683">
                  <c:v>0.10548</c:v>
                </c:pt>
                <c:pt idx="684">
                  <c:v>0.10644000000000001</c:v>
                </c:pt>
                <c:pt idx="685">
                  <c:v>0.10752</c:v>
                </c:pt>
                <c:pt idx="686">
                  <c:v>0.1085</c:v>
                </c:pt>
                <c:pt idx="687">
                  <c:v>0.10947</c:v>
                </c:pt>
                <c:pt idx="688">
                  <c:v>0.11053</c:v>
                </c:pt>
                <c:pt idx="689">
                  <c:v>0.11157</c:v>
                </c:pt>
                <c:pt idx="690">
                  <c:v>0.11254</c:v>
                </c:pt>
                <c:pt idx="691">
                  <c:v>0.11354</c:v>
                </c:pt>
                <c:pt idx="692">
                  <c:v>0.11456</c:v>
                </c:pt>
                <c:pt idx="693">
                  <c:v>0.11561</c:v>
                </c:pt>
                <c:pt idx="694">
                  <c:v>0.11658</c:v>
                </c:pt>
                <c:pt idx="695">
                  <c:v>0.11758</c:v>
                </c:pt>
                <c:pt idx="696">
                  <c:v>0.1186</c:v>
                </c:pt>
              </c:numCache>
            </c:numRef>
          </c:xVal>
          <c:yVal>
            <c:numRef>
              <c:f>'Long 2'!$E$7:$E$703</c:f>
              <c:numCache>
                <c:formatCode>General</c:formatCode>
                <c:ptCount val="697"/>
                <c:pt idx="0">
                  <c:v>148</c:v>
                </c:pt>
                <c:pt idx="1">
                  <c:v>514</c:v>
                </c:pt>
                <c:pt idx="2">
                  <c:v>1658</c:v>
                </c:pt>
                <c:pt idx="3">
                  <c:v>2555</c:v>
                </c:pt>
                <c:pt idx="4">
                  <c:v>3111</c:v>
                </c:pt>
                <c:pt idx="5">
                  <c:v>3707</c:v>
                </c:pt>
                <c:pt idx="6">
                  <c:v>4153</c:v>
                </c:pt>
                <c:pt idx="7">
                  <c:v>4493</c:v>
                </c:pt>
                <c:pt idx="8">
                  <c:v>4642</c:v>
                </c:pt>
                <c:pt idx="9">
                  <c:v>5324</c:v>
                </c:pt>
                <c:pt idx="10">
                  <c:v>6316</c:v>
                </c:pt>
                <c:pt idx="11">
                  <c:v>7169</c:v>
                </c:pt>
                <c:pt idx="12">
                  <c:v>7749</c:v>
                </c:pt>
                <c:pt idx="13">
                  <c:v>8233</c:v>
                </c:pt>
                <c:pt idx="14">
                  <c:v>8803</c:v>
                </c:pt>
                <c:pt idx="15">
                  <c:v>9232</c:v>
                </c:pt>
                <c:pt idx="16">
                  <c:v>9650</c:v>
                </c:pt>
                <c:pt idx="17">
                  <c:v>10107</c:v>
                </c:pt>
                <c:pt idx="18">
                  <c:v>10559</c:v>
                </c:pt>
                <c:pt idx="19">
                  <c:v>11138</c:v>
                </c:pt>
                <c:pt idx="20">
                  <c:v>11573</c:v>
                </c:pt>
                <c:pt idx="21">
                  <c:v>11970</c:v>
                </c:pt>
                <c:pt idx="22">
                  <c:v>12469</c:v>
                </c:pt>
                <c:pt idx="23">
                  <c:v>13085</c:v>
                </c:pt>
                <c:pt idx="24">
                  <c:v>13655</c:v>
                </c:pt>
                <c:pt idx="25">
                  <c:v>14018</c:v>
                </c:pt>
                <c:pt idx="26">
                  <c:v>14364</c:v>
                </c:pt>
                <c:pt idx="27">
                  <c:v>14768</c:v>
                </c:pt>
                <c:pt idx="28">
                  <c:v>15350</c:v>
                </c:pt>
                <c:pt idx="29">
                  <c:v>15854</c:v>
                </c:pt>
                <c:pt idx="30">
                  <c:v>16377</c:v>
                </c:pt>
                <c:pt idx="31">
                  <c:v>16934</c:v>
                </c:pt>
                <c:pt idx="32">
                  <c:v>17435</c:v>
                </c:pt>
                <c:pt idx="33">
                  <c:v>18067</c:v>
                </c:pt>
                <c:pt idx="34">
                  <c:v>18517</c:v>
                </c:pt>
                <c:pt idx="35">
                  <c:v>19033</c:v>
                </c:pt>
                <c:pt idx="36">
                  <c:v>19731</c:v>
                </c:pt>
                <c:pt idx="37">
                  <c:v>20542</c:v>
                </c:pt>
                <c:pt idx="38">
                  <c:v>21204</c:v>
                </c:pt>
                <c:pt idx="39">
                  <c:v>21307</c:v>
                </c:pt>
                <c:pt idx="40">
                  <c:v>21580</c:v>
                </c:pt>
                <c:pt idx="41">
                  <c:v>21924</c:v>
                </c:pt>
                <c:pt idx="42">
                  <c:v>22469</c:v>
                </c:pt>
                <c:pt idx="43">
                  <c:v>23025</c:v>
                </c:pt>
                <c:pt idx="44">
                  <c:v>23413</c:v>
                </c:pt>
                <c:pt idx="45">
                  <c:v>23836</c:v>
                </c:pt>
                <c:pt idx="46">
                  <c:v>24356</c:v>
                </c:pt>
                <c:pt idx="47">
                  <c:v>25199</c:v>
                </c:pt>
                <c:pt idx="48">
                  <c:v>25810</c:v>
                </c:pt>
                <c:pt idx="49">
                  <c:v>26275</c:v>
                </c:pt>
                <c:pt idx="50">
                  <c:v>26704</c:v>
                </c:pt>
                <c:pt idx="51">
                  <c:v>27108</c:v>
                </c:pt>
                <c:pt idx="52">
                  <c:v>27664</c:v>
                </c:pt>
                <c:pt idx="53">
                  <c:v>27994</c:v>
                </c:pt>
                <c:pt idx="54">
                  <c:v>28343</c:v>
                </c:pt>
                <c:pt idx="55">
                  <c:v>28708</c:v>
                </c:pt>
                <c:pt idx="56">
                  <c:v>29200</c:v>
                </c:pt>
                <c:pt idx="57">
                  <c:v>29895</c:v>
                </c:pt>
                <c:pt idx="58">
                  <c:v>30489</c:v>
                </c:pt>
                <c:pt idx="59">
                  <c:v>31009</c:v>
                </c:pt>
                <c:pt idx="60">
                  <c:v>31419</c:v>
                </c:pt>
                <c:pt idx="61">
                  <c:v>31856</c:v>
                </c:pt>
                <c:pt idx="62">
                  <c:v>32262</c:v>
                </c:pt>
                <c:pt idx="63">
                  <c:v>32652</c:v>
                </c:pt>
                <c:pt idx="64">
                  <c:v>33002</c:v>
                </c:pt>
                <c:pt idx="65">
                  <c:v>33423</c:v>
                </c:pt>
                <c:pt idx="66">
                  <c:v>33987</c:v>
                </c:pt>
                <c:pt idx="67">
                  <c:v>34441</c:v>
                </c:pt>
                <c:pt idx="68">
                  <c:v>34841</c:v>
                </c:pt>
                <c:pt idx="69">
                  <c:v>35307</c:v>
                </c:pt>
                <c:pt idx="70">
                  <c:v>35840</c:v>
                </c:pt>
                <c:pt idx="71">
                  <c:v>36592</c:v>
                </c:pt>
                <c:pt idx="72">
                  <c:v>36976</c:v>
                </c:pt>
                <c:pt idx="73">
                  <c:v>37186</c:v>
                </c:pt>
                <c:pt idx="74">
                  <c:v>37413</c:v>
                </c:pt>
                <c:pt idx="75">
                  <c:v>37793</c:v>
                </c:pt>
                <c:pt idx="76">
                  <c:v>38299</c:v>
                </c:pt>
                <c:pt idx="77">
                  <c:v>38694</c:v>
                </c:pt>
                <c:pt idx="78">
                  <c:v>39062</c:v>
                </c:pt>
                <c:pt idx="79">
                  <c:v>39511</c:v>
                </c:pt>
                <c:pt idx="80">
                  <c:v>40017</c:v>
                </c:pt>
                <c:pt idx="81">
                  <c:v>40513</c:v>
                </c:pt>
                <c:pt idx="82">
                  <c:v>40940</c:v>
                </c:pt>
                <c:pt idx="83">
                  <c:v>41421</c:v>
                </c:pt>
                <c:pt idx="84">
                  <c:v>41900</c:v>
                </c:pt>
                <c:pt idx="85">
                  <c:v>42417</c:v>
                </c:pt>
                <c:pt idx="86">
                  <c:v>42784</c:v>
                </c:pt>
                <c:pt idx="87">
                  <c:v>43193</c:v>
                </c:pt>
                <c:pt idx="88">
                  <c:v>43542</c:v>
                </c:pt>
                <c:pt idx="89">
                  <c:v>43892</c:v>
                </c:pt>
                <c:pt idx="90">
                  <c:v>44398</c:v>
                </c:pt>
                <c:pt idx="91">
                  <c:v>44800</c:v>
                </c:pt>
                <c:pt idx="92">
                  <c:v>45149</c:v>
                </c:pt>
                <c:pt idx="93">
                  <c:v>45535</c:v>
                </c:pt>
                <c:pt idx="94">
                  <c:v>45866</c:v>
                </c:pt>
                <c:pt idx="95">
                  <c:v>46558</c:v>
                </c:pt>
                <c:pt idx="96">
                  <c:v>47089</c:v>
                </c:pt>
                <c:pt idx="97">
                  <c:v>47432</c:v>
                </c:pt>
                <c:pt idx="98">
                  <c:v>47579</c:v>
                </c:pt>
                <c:pt idx="99">
                  <c:v>47912</c:v>
                </c:pt>
                <c:pt idx="100">
                  <c:v>47814</c:v>
                </c:pt>
                <c:pt idx="101">
                  <c:v>47858</c:v>
                </c:pt>
                <c:pt idx="102">
                  <c:v>47973</c:v>
                </c:pt>
                <c:pt idx="103">
                  <c:v>48374</c:v>
                </c:pt>
                <c:pt idx="104">
                  <c:v>48603</c:v>
                </c:pt>
                <c:pt idx="105">
                  <c:v>48874</c:v>
                </c:pt>
                <c:pt idx="106">
                  <c:v>49141</c:v>
                </c:pt>
                <c:pt idx="107">
                  <c:v>49515</c:v>
                </c:pt>
                <c:pt idx="108">
                  <c:v>49825</c:v>
                </c:pt>
                <c:pt idx="109">
                  <c:v>50058</c:v>
                </c:pt>
                <c:pt idx="110">
                  <c:v>50396</c:v>
                </c:pt>
                <c:pt idx="111">
                  <c:v>50903</c:v>
                </c:pt>
                <c:pt idx="112">
                  <c:v>51474</c:v>
                </c:pt>
                <c:pt idx="113">
                  <c:v>51556</c:v>
                </c:pt>
                <c:pt idx="114">
                  <c:v>51484</c:v>
                </c:pt>
                <c:pt idx="115">
                  <c:v>51709</c:v>
                </c:pt>
                <c:pt idx="116">
                  <c:v>52073</c:v>
                </c:pt>
                <c:pt idx="117">
                  <c:v>52231</c:v>
                </c:pt>
                <c:pt idx="118">
                  <c:v>52397</c:v>
                </c:pt>
                <c:pt idx="119">
                  <c:v>52622</c:v>
                </c:pt>
                <c:pt idx="120">
                  <c:v>52887</c:v>
                </c:pt>
                <c:pt idx="121">
                  <c:v>53075</c:v>
                </c:pt>
                <c:pt idx="122">
                  <c:v>53236</c:v>
                </c:pt>
                <c:pt idx="123">
                  <c:v>53506</c:v>
                </c:pt>
                <c:pt idx="124">
                  <c:v>54071</c:v>
                </c:pt>
                <c:pt idx="125">
                  <c:v>54390</c:v>
                </c:pt>
                <c:pt idx="126">
                  <c:v>54695</c:v>
                </c:pt>
                <c:pt idx="127">
                  <c:v>54927</c:v>
                </c:pt>
                <c:pt idx="128">
                  <c:v>55334</c:v>
                </c:pt>
                <c:pt idx="129">
                  <c:v>55532</c:v>
                </c:pt>
                <c:pt idx="130">
                  <c:v>55851</c:v>
                </c:pt>
                <c:pt idx="131">
                  <c:v>56198</c:v>
                </c:pt>
                <c:pt idx="132">
                  <c:v>56597</c:v>
                </c:pt>
                <c:pt idx="133">
                  <c:v>56944</c:v>
                </c:pt>
                <c:pt idx="134">
                  <c:v>57146</c:v>
                </c:pt>
                <c:pt idx="135">
                  <c:v>57306</c:v>
                </c:pt>
                <c:pt idx="136">
                  <c:v>57616</c:v>
                </c:pt>
                <c:pt idx="137">
                  <c:v>58055</c:v>
                </c:pt>
                <c:pt idx="138">
                  <c:v>58223</c:v>
                </c:pt>
                <c:pt idx="139">
                  <c:v>58445</c:v>
                </c:pt>
                <c:pt idx="140">
                  <c:v>58658</c:v>
                </c:pt>
                <c:pt idx="141">
                  <c:v>58983</c:v>
                </c:pt>
                <c:pt idx="142">
                  <c:v>59268</c:v>
                </c:pt>
                <c:pt idx="143">
                  <c:v>59520</c:v>
                </c:pt>
                <c:pt idx="144">
                  <c:v>59912</c:v>
                </c:pt>
                <c:pt idx="145">
                  <c:v>60259</c:v>
                </c:pt>
                <c:pt idx="146">
                  <c:v>60606</c:v>
                </c:pt>
                <c:pt idx="147">
                  <c:v>60764</c:v>
                </c:pt>
                <c:pt idx="148">
                  <c:v>60986</c:v>
                </c:pt>
                <c:pt idx="149">
                  <c:v>61226</c:v>
                </c:pt>
                <c:pt idx="150">
                  <c:v>61589</c:v>
                </c:pt>
                <c:pt idx="151">
                  <c:v>61834</c:v>
                </c:pt>
                <c:pt idx="152">
                  <c:v>61989</c:v>
                </c:pt>
                <c:pt idx="153">
                  <c:v>62112</c:v>
                </c:pt>
                <c:pt idx="154">
                  <c:v>62408</c:v>
                </c:pt>
                <c:pt idx="155">
                  <c:v>62710</c:v>
                </c:pt>
                <c:pt idx="156">
                  <c:v>62958</c:v>
                </c:pt>
                <c:pt idx="157">
                  <c:v>63258</c:v>
                </c:pt>
                <c:pt idx="158">
                  <c:v>63604</c:v>
                </c:pt>
                <c:pt idx="159">
                  <c:v>63995</c:v>
                </c:pt>
                <c:pt idx="160">
                  <c:v>64220</c:v>
                </c:pt>
                <c:pt idx="161">
                  <c:v>64441</c:v>
                </c:pt>
                <c:pt idx="162">
                  <c:v>64645</c:v>
                </c:pt>
                <c:pt idx="163">
                  <c:v>64931</c:v>
                </c:pt>
                <c:pt idx="164">
                  <c:v>65200</c:v>
                </c:pt>
                <c:pt idx="165">
                  <c:v>65464</c:v>
                </c:pt>
                <c:pt idx="166">
                  <c:v>65777</c:v>
                </c:pt>
                <c:pt idx="167">
                  <c:v>65949</c:v>
                </c:pt>
                <c:pt idx="168">
                  <c:v>66252</c:v>
                </c:pt>
                <c:pt idx="169">
                  <c:v>66422</c:v>
                </c:pt>
                <c:pt idx="170">
                  <c:v>66718</c:v>
                </c:pt>
                <c:pt idx="171">
                  <c:v>66959</c:v>
                </c:pt>
                <c:pt idx="172">
                  <c:v>67395</c:v>
                </c:pt>
                <c:pt idx="173">
                  <c:v>67670</c:v>
                </c:pt>
                <c:pt idx="174">
                  <c:v>67814</c:v>
                </c:pt>
                <c:pt idx="175">
                  <c:v>68055</c:v>
                </c:pt>
                <c:pt idx="176">
                  <c:v>68324</c:v>
                </c:pt>
                <c:pt idx="177">
                  <c:v>68679</c:v>
                </c:pt>
                <c:pt idx="178">
                  <c:v>68822</c:v>
                </c:pt>
                <c:pt idx="179">
                  <c:v>69163</c:v>
                </c:pt>
                <c:pt idx="180">
                  <c:v>69478</c:v>
                </c:pt>
                <c:pt idx="181">
                  <c:v>69830</c:v>
                </c:pt>
                <c:pt idx="182">
                  <c:v>70062</c:v>
                </c:pt>
                <c:pt idx="183">
                  <c:v>70240</c:v>
                </c:pt>
                <c:pt idx="184">
                  <c:v>70414</c:v>
                </c:pt>
                <c:pt idx="185">
                  <c:v>70731</c:v>
                </c:pt>
                <c:pt idx="186">
                  <c:v>70967</c:v>
                </c:pt>
                <c:pt idx="187">
                  <c:v>71154</c:v>
                </c:pt>
                <c:pt idx="188">
                  <c:v>71391</c:v>
                </c:pt>
                <c:pt idx="189">
                  <c:v>71625</c:v>
                </c:pt>
                <c:pt idx="190">
                  <c:v>72078</c:v>
                </c:pt>
                <c:pt idx="191">
                  <c:v>72331</c:v>
                </c:pt>
                <c:pt idx="192">
                  <c:v>72563</c:v>
                </c:pt>
                <c:pt idx="193">
                  <c:v>72754</c:v>
                </c:pt>
                <c:pt idx="194">
                  <c:v>73104</c:v>
                </c:pt>
                <c:pt idx="195">
                  <c:v>73397</c:v>
                </c:pt>
                <c:pt idx="196">
                  <c:v>73544</c:v>
                </c:pt>
                <c:pt idx="197">
                  <c:v>73750</c:v>
                </c:pt>
                <c:pt idx="198">
                  <c:v>74021</c:v>
                </c:pt>
                <c:pt idx="199">
                  <c:v>74354</c:v>
                </c:pt>
                <c:pt idx="200">
                  <c:v>74536</c:v>
                </c:pt>
                <c:pt idx="201">
                  <c:v>74782</c:v>
                </c:pt>
                <c:pt idx="202">
                  <c:v>74996</c:v>
                </c:pt>
                <c:pt idx="203">
                  <c:v>75363</c:v>
                </c:pt>
                <c:pt idx="204">
                  <c:v>75590</c:v>
                </c:pt>
                <c:pt idx="205">
                  <c:v>75664</c:v>
                </c:pt>
                <c:pt idx="206">
                  <c:v>75884</c:v>
                </c:pt>
                <c:pt idx="207">
                  <c:v>76107</c:v>
                </c:pt>
                <c:pt idx="208">
                  <c:v>76391</c:v>
                </c:pt>
                <c:pt idx="209">
                  <c:v>76598</c:v>
                </c:pt>
                <c:pt idx="210">
                  <c:v>76856</c:v>
                </c:pt>
                <c:pt idx="211">
                  <c:v>77073</c:v>
                </c:pt>
                <c:pt idx="212">
                  <c:v>77452</c:v>
                </c:pt>
                <c:pt idx="213">
                  <c:v>77762</c:v>
                </c:pt>
                <c:pt idx="214">
                  <c:v>77966</c:v>
                </c:pt>
                <c:pt idx="215">
                  <c:v>78238</c:v>
                </c:pt>
                <c:pt idx="216">
                  <c:v>78455</c:v>
                </c:pt>
                <c:pt idx="217">
                  <c:v>78714</c:v>
                </c:pt>
                <c:pt idx="218">
                  <c:v>78834</c:v>
                </c:pt>
                <c:pt idx="219">
                  <c:v>78919</c:v>
                </c:pt>
                <c:pt idx="220">
                  <c:v>79073</c:v>
                </c:pt>
                <c:pt idx="221">
                  <c:v>79334</c:v>
                </c:pt>
                <c:pt idx="222">
                  <c:v>79587</c:v>
                </c:pt>
                <c:pt idx="223">
                  <c:v>79739</c:v>
                </c:pt>
                <c:pt idx="224">
                  <c:v>79963</c:v>
                </c:pt>
                <c:pt idx="225">
                  <c:v>80208</c:v>
                </c:pt>
                <c:pt idx="226">
                  <c:v>80544</c:v>
                </c:pt>
                <c:pt idx="227">
                  <c:v>80731</c:v>
                </c:pt>
                <c:pt idx="228">
                  <c:v>80919</c:v>
                </c:pt>
                <c:pt idx="229">
                  <c:v>81125</c:v>
                </c:pt>
                <c:pt idx="230">
                  <c:v>81363</c:v>
                </c:pt>
                <c:pt idx="231">
                  <c:v>81676</c:v>
                </c:pt>
                <c:pt idx="232">
                  <c:v>81888</c:v>
                </c:pt>
                <c:pt idx="233">
                  <c:v>82132</c:v>
                </c:pt>
                <c:pt idx="234">
                  <c:v>82364</c:v>
                </c:pt>
                <c:pt idx="235">
                  <c:v>82703</c:v>
                </c:pt>
                <c:pt idx="236">
                  <c:v>82945</c:v>
                </c:pt>
                <c:pt idx="237">
                  <c:v>83101</c:v>
                </c:pt>
                <c:pt idx="238">
                  <c:v>83288</c:v>
                </c:pt>
                <c:pt idx="239">
                  <c:v>83494</c:v>
                </c:pt>
                <c:pt idx="240">
                  <c:v>83786</c:v>
                </c:pt>
                <c:pt idx="241">
                  <c:v>83979</c:v>
                </c:pt>
                <c:pt idx="242">
                  <c:v>84140</c:v>
                </c:pt>
                <c:pt idx="243">
                  <c:v>84349</c:v>
                </c:pt>
                <c:pt idx="244">
                  <c:v>84643</c:v>
                </c:pt>
                <c:pt idx="245">
                  <c:v>84923</c:v>
                </c:pt>
                <c:pt idx="246">
                  <c:v>85084</c:v>
                </c:pt>
                <c:pt idx="247">
                  <c:v>85272</c:v>
                </c:pt>
                <c:pt idx="248">
                  <c:v>85450</c:v>
                </c:pt>
                <c:pt idx="249">
                  <c:v>85729</c:v>
                </c:pt>
                <c:pt idx="250">
                  <c:v>85908</c:v>
                </c:pt>
                <c:pt idx="251">
                  <c:v>86025</c:v>
                </c:pt>
                <c:pt idx="252">
                  <c:v>86184</c:v>
                </c:pt>
                <c:pt idx="253">
                  <c:v>86399</c:v>
                </c:pt>
                <c:pt idx="254">
                  <c:v>86659</c:v>
                </c:pt>
                <c:pt idx="255">
                  <c:v>86795</c:v>
                </c:pt>
                <c:pt idx="256">
                  <c:v>86977</c:v>
                </c:pt>
                <c:pt idx="257">
                  <c:v>87123</c:v>
                </c:pt>
                <c:pt idx="258">
                  <c:v>87419</c:v>
                </c:pt>
                <c:pt idx="259">
                  <c:v>87684</c:v>
                </c:pt>
                <c:pt idx="260">
                  <c:v>87850</c:v>
                </c:pt>
                <c:pt idx="261">
                  <c:v>88056</c:v>
                </c:pt>
                <c:pt idx="262">
                  <c:v>88232</c:v>
                </c:pt>
                <c:pt idx="263">
                  <c:v>88465</c:v>
                </c:pt>
                <c:pt idx="264">
                  <c:v>88622</c:v>
                </c:pt>
                <c:pt idx="265">
                  <c:v>88766</c:v>
                </c:pt>
                <c:pt idx="266">
                  <c:v>88895</c:v>
                </c:pt>
                <c:pt idx="267">
                  <c:v>89062</c:v>
                </c:pt>
                <c:pt idx="268">
                  <c:v>89289</c:v>
                </c:pt>
                <c:pt idx="269">
                  <c:v>89376</c:v>
                </c:pt>
                <c:pt idx="270">
                  <c:v>89534</c:v>
                </c:pt>
                <c:pt idx="271">
                  <c:v>89697</c:v>
                </c:pt>
                <c:pt idx="272">
                  <c:v>90130</c:v>
                </c:pt>
                <c:pt idx="273">
                  <c:v>90384</c:v>
                </c:pt>
                <c:pt idx="274">
                  <c:v>90511</c:v>
                </c:pt>
                <c:pt idx="275">
                  <c:v>90677</c:v>
                </c:pt>
                <c:pt idx="276">
                  <c:v>90859</c:v>
                </c:pt>
                <c:pt idx="277">
                  <c:v>91092</c:v>
                </c:pt>
                <c:pt idx="278">
                  <c:v>91245</c:v>
                </c:pt>
                <c:pt idx="279">
                  <c:v>91365</c:v>
                </c:pt>
                <c:pt idx="280">
                  <c:v>91481</c:v>
                </c:pt>
                <c:pt idx="281">
                  <c:v>91678</c:v>
                </c:pt>
                <c:pt idx="282">
                  <c:v>91900</c:v>
                </c:pt>
                <c:pt idx="283">
                  <c:v>92012</c:v>
                </c:pt>
                <c:pt idx="284">
                  <c:v>92151</c:v>
                </c:pt>
                <c:pt idx="285">
                  <c:v>92262</c:v>
                </c:pt>
                <c:pt idx="286">
                  <c:v>92474</c:v>
                </c:pt>
                <c:pt idx="287">
                  <c:v>92607</c:v>
                </c:pt>
                <c:pt idx="288">
                  <c:v>92725</c:v>
                </c:pt>
                <c:pt idx="289">
                  <c:v>92857</c:v>
                </c:pt>
                <c:pt idx="290">
                  <c:v>93104</c:v>
                </c:pt>
                <c:pt idx="291">
                  <c:v>93428</c:v>
                </c:pt>
                <c:pt idx="292">
                  <c:v>93639</c:v>
                </c:pt>
                <c:pt idx="293">
                  <c:v>93803</c:v>
                </c:pt>
                <c:pt idx="294">
                  <c:v>93882</c:v>
                </c:pt>
                <c:pt idx="295">
                  <c:v>94038</c:v>
                </c:pt>
                <c:pt idx="296">
                  <c:v>94201</c:v>
                </c:pt>
                <c:pt idx="297">
                  <c:v>94301</c:v>
                </c:pt>
                <c:pt idx="298">
                  <c:v>94437</c:v>
                </c:pt>
                <c:pt idx="299">
                  <c:v>94581</c:v>
                </c:pt>
                <c:pt idx="300">
                  <c:v>94878</c:v>
                </c:pt>
                <c:pt idx="301">
                  <c:v>95084</c:v>
                </c:pt>
                <c:pt idx="302">
                  <c:v>95224</c:v>
                </c:pt>
                <c:pt idx="303">
                  <c:v>95406</c:v>
                </c:pt>
                <c:pt idx="304">
                  <c:v>95642</c:v>
                </c:pt>
                <c:pt idx="305">
                  <c:v>95863</c:v>
                </c:pt>
                <c:pt idx="306">
                  <c:v>95970</c:v>
                </c:pt>
                <c:pt idx="307">
                  <c:v>96040</c:v>
                </c:pt>
                <c:pt idx="308">
                  <c:v>96099</c:v>
                </c:pt>
                <c:pt idx="309">
                  <c:v>96219</c:v>
                </c:pt>
                <c:pt idx="310">
                  <c:v>96408</c:v>
                </c:pt>
                <c:pt idx="311">
                  <c:v>96549</c:v>
                </c:pt>
                <c:pt idx="312">
                  <c:v>96739</c:v>
                </c:pt>
                <c:pt idx="313">
                  <c:v>96896</c:v>
                </c:pt>
                <c:pt idx="314">
                  <c:v>97209</c:v>
                </c:pt>
                <c:pt idx="315">
                  <c:v>97379</c:v>
                </c:pt>
                <c:pt idx="316">
                  <c:v>97486</c:v>
                </c:pt>
                <c:pt idx="317">
                  <c:v>97605</c:v>
                </c:pt>
                <c:pt idx="318">
                  <c:v>97734</c:v>
                </c:pt>
                <c:pt idx="319">
                  <c:v>97941</c:v>
                </c:pt>
                <c:pt idx="320">
                  <c:v>98061</c:v>
                </c:pt>
                <c:pt idx="321">
                  <c:v>98178</c:v>
                </c:pt>
                <c:pt idx="322">
                  <c:v>98276</c:v>
                </c:pt>
                <c:pt idx="323">
                  <c:v>98428</c:v>
                </c:pt>
                <c:pt idx="324">
                  <c:v>98641</c:v>
                </c:pt>
                <c:pt idx="325">
                  <c:v>98746</c:v>
                </c:pt>
                <c:pt idx="326">
                  <c:v>98866</c:v>
                </c:pt>
                <c:pt idx="327">
                  <c:v>98960</c:v>
                </c:pt>
                <c:pt idx="328">
                  <c:v>99130</c:v>
                </c:pt>
                <c:pt idx="329">
                  <c:v>99297</c:v>
                </c:pt>
                <c:pt idx="330">
                  <c:v>99403</c:v>
                </c:pt>
                <c:pt idx="331">
                  <c:v>99522</c:v>
                </c:pt>
                <c:pt idx="332">
                  <c:v>99636</c:v>
                </c:pt>
                <c:pt idx="333">
                  <c:v>99899</c:v>
                </c:pt>
                <c:pt idx="334">
                  <c:v>100071</c:v>
                </c:pt>
                <c:pt idx="335">
                  <c:v>100179</c:v>
                </c:pt>
                <c:pt idx="336">
                  <c:v>100283</c:v>
                </c:pt>
                <c:pt idx="337">
                  <c:v>100416</c:v>
                </c:pt>
                <c:pt idx="338">
                  <c:v>100618</c:v>
                </c:pt>
                <c:pt idx="339">
                  <c:v>100757</c:v>
                </c:pt>
                <c:pt idx="340">
                  <c:v>100883</c:v>
                </c:pt>
                <c:pt idx="341">
                  <c:v>101012</c:v>
                </c:pt>
                <c:pt idx="342">
                  <c:v>101204</c:v>
                </c:pt>
                <c:pt idx="343">
                  <c:v>101382</c:v>
                </c:pt>
                <c:pt idx="344">
                  <c:v>101478</c:v>
                </c:pt>
                <c:pt idx="345">
                  <c:v>101584</c:v>
                </c:pt>
                <c:pt idx="346">
                  <c:v>101679</c:v>
                </c:pt>
                <c:pt idx="347">
                  <c:v>101816</c:v>
                </c:pt>
                <c:pt idx="348">
                  <c:v>101948</c:v>
                </c:pt>
                <c:pt idx="349">
                  <c:v>102022</c:v>
                </c:pt>
                <c:pt idx="350">
                  <c:v>102097</c:v>
                </c:pt>
                <c:pt idx="351">
                  <c:v>102177</c:v>
                </c:pt>
                <c:pt idx="352">
                  <c:v>102398</c:v>
                </c:pt>
                <c:pt idx="353">
                  <c:v>102536</c:v>
                </c:pt>
                <c:pt idx="354">
                  <c:v>102657</c:v>
                </c:pt>
                <c:pt idx="355">
                  <c:v>102750</c:v>
                </c:pt>
                <c:pt idx="356">
                  <c:v>102828</c:v>
                </c:pt>
                <c:pt idx="357">
                  <c:v>102992</c:v>
                </c:pt>
                <c:pt idx="358">
                  <c:v>103103</c:v>
                </c:pt>
                <c:pt idx="359">
                  <c:v>103210</c:v>
                </c:pt>
                <c:pt idx="360">
                  <c:v>103329</c:v>
                </c:pt>
                <c:pt idx="361">
                  <c:v>103451</c:v>
                </c:pt>
                <c:pt idx="362">
                  <c:v>103589</c:v>
                </c:pt>
                <c:pt idx="363">
                  <c:v>103673</c:v>
                </c:pt>
                <c:pt idx="364">
                  <c:v>103753</c:v>
                </c:pt>
                <c:pt idx="365">
                  <c:v>103858</c:v>
                </c:pt>
                <c:pt idx="366">
                  <c:v>104057</c:v>
                </c:pt>
                <c:pt idx="367">
                  <c:v>104249</c:v>
                </c:pt>
                <c:pt idx="368">
                  <c:v>104321</c:v>
                </c:pt>
                <c:pt idx="369">
                  <c:v>104405</c:v>
                </c:pt>
                <c:pt idx="370">
                  <c:v>104472</c:v>
                </c:pt>
                <c:pt idx="371">
                  <c:v>104618</c:v>
                </c:pt>
                <c:pt idx="372">
                  <c:v>104752</c:v>
                </c:pt>
                <c:pt idx="373">
                  <c:v>104844</c:v>
                </c:pt>
                <c:pt idx="374">
                  <c:v>104960</c:v>
                </c:pt>
                <c:pt idx="375">
                  <c:v>105060</c:v>
                </c:pt>
                <c:pt idx="376">
                  <c:v>105293</c:v>
                </c:pt>
                <c:pt idx="377">
                  <c:v>105402</c:v>
                </c:pt>
                <c:pt idx="378">
                  <c:v>105509</c:v>
                </c:pt>
                <c:pt idx="379">
                  <c:v>105624</c:v>
                </c:pt>
                <c:pt idx="380">
                  <c:v>105734</c:v>
                </c:pt>
                <c:pt idx="381">
                  <c:v>105868</c:v>
                </c:pt>
                <c:pt idx="382">
                  <c:v>105992</c:v>
                </c:pt>
                <c:pt idx="383">
                  <c:v>106043</c:v>
                </c:pt>
                <c:pt idx="384">
                  <c:v>106121</c:v>
                </c:pt>
                <c:pt idx="385">
                  <c:v>106210</c:v>
                </c:pt>
                <c:pt idx="386">
                  <c:v>106304</c:v>
                </c:pt>
                <c:pt idx="387">
                  <c:v>106372</c:v>
                </c:pt>
                <c:pt idx="388">
                  <c:v>106456</c:v>
                </c:pt>
                <c:pt idx="389">
                  <c:v>106555</c:v>
                </c:pt>
                <c:pt idx="390">
                  <c:v>106730</c:v>
                </c:pt>
                <c:pt idx="391">
                  <c:v>106893</c:v>
                </c:pt>
                <c:pt idx="392">
                  <c:v>107016</c:v>
                </c:pt>
                <c:pt idx="393">
                  <c:v>107135</c:v>
                </c:pt>
                <c:pt idx="394">
                  <c:v>107219</c:v>
                </c:pt>
                <c:pt idx="395">
                  <c:v>107314</c:v>
                </c:pt>
                <c:pt idx="396">
                  <c:v>107381</c:v>
                </c:pt>
                <c:pt idx="397">
                  <c:v>107432</c:v>
                </c:pt>
                <c:pt idx="398">
                  <c:v>107533</c:v>
                </c:pt>
                <c:pt idx="399">
                  <c:v>107600</c:v>
                </c:pt>
                <c:pt idx="400">
                  <c:v>107828</c:v>
                </c:pt>
                <c:pt idx="401">
                  <c:v>107981</c:v>
                </c:pt>
                <c:pt idx="402">
                  <c:v>108088</c:v>
                </c:pt>
                <c:pt idx="403">
                  <c:v>108199</c:v>
                </c:pt>
                <c:pt idx="404">
                  <c:v>108284</c:v>
                </c:pt>
                <c:pt idx="405">
                  <c:v>108468</c:v>
                </c:pt>
                <c:pt idx="406">
                  <c:v>108548</c:v>
                </c:pt>
                <c:pt idx="407">
                  <c:v>108603</c:v>
                </c:pt>
                <c:pt idx="408">
                  <c:v>108689</c:v>
                </c:pt>
                <c:pt idx="409">
                  <c:v>108797</c:v>
                </c:pt>
                <c:pt idx="410">
                  <c:v>108911</c:v>
                </c:pt>
                <c:pt idx="411">
                  <c:v>108955</c:v>
                </c:pt>
                <c:pt idx="412">
                  <c:v>108997</c:v>
                </c:pt>
                <c:pt idx="413">
                  <c:v>109052</c:v>
                </c:pt>
                <c:pt idx="414">
                  <c:v>109163</c:v>
                </c:pt>
                <c:pt idx="415">
                  <c:v>109285</c:v>
                </c:pt>
                <c:pt idx="416">
                  <c:v>109394</c:v>
                </c:pt>
                <c:pt idx="417">
                  <c:v>109488</c:v>
                </c:pt>
                <c:pt idx="418">
                  <c:v>109613</c:v>
                </c:pt>
                <c:pt idx="419">
                  <c:v>109769</c:v>
                </c:pt>
                <c:pt idx="420">
                  <c:v>109899</c:v>
                </c:pt>
                <c:pt idx="421">
                  <c:v>109963</c:v>
                </c:pt>
                <c:pt idx="422">
                  <c:v>110034</c:v>
                </c:pt>
                <c:pt idx="423">
                  <c:v>110108</c:v>
                </c:pt>
                <c:pt idx="424">
                  <c:v>110254</c:v>
                </c:pt>
                <c:pt idx="425">
                  <c:v>110346</c:v>
                </c:pt>
                <c:pt idx="426">
                  <c:v>110437</c:v>
                </c:pt>
                <c:pt idx="427">
                  <c:v>110493</c:v>
                </c:pt>
                <c:pt idx="428">
                  <c:v>110530</c:v>
                </c:pt>
                <c:pt idx="429">
                  <c:v>110669</c:v>
                </c:pt>
                <c:pt idx="430">
                  <c:v>110749</c:v>
                </c:pt>
                <c:pt idx="431">
                  <c:v>110801</c:v>
                </c:pt>
                <c:pt idx="432">
                  <c:v>110865</c:v>
                </c:pt>
                <c:pt idx="433">
                  <c:v>110960</c:v>
                </c:pt>
                <c:pt idx="434">
                  <c:v>111203</c:v>
                </c:pt>
                <c:pt idx="435">
                  <c:v>111346</c:v>
                </c:pt>
                <c:pt idx="436">
                  <c:v>111451</c:v>
                </c:pt>
                <c:pt idx="437">
                  <c:v>111516</c:v>
                </c:pt>
                <c:pt idx="438">
                  <c:v>111627</c:v>
                </c:pt>
                <c:pt idx="439">
                  <c:v>111723</c:v>
                </c:pt>
                <c:pt idx="440">
                  <c:v>111822</c:v>
                </c:pt>
                <c:pt idx="441">
                  <c:v>111882</c:v>
                </c:pt>
                <c:pt idx="442">
                  <c:v>111958</c:v>
                </c:pt>
                <c:pt idx="443">
                  <c:v>112068</c:v>
                </c:pt>
                <c:pt idx="444">
                  <c:v>112160</c:v>
                </c:pt>
                <c:pt idx="445">
                  <c:v>112189</c:v>
                </c:pt>
                <c:pt idx="446">
                  <c:v>112236</c:v>
                </c:pt>
                <c:pt idx="447">
                  <c:v>112299</c:v>
                </c:pt>
                <c:pt idx="448">
                  <c:v>112370</c:v>
                </c:pt>
                <c:pt idx="449">
                  <c:v>112472</c:v>
                </c:pt>
                <c:pt idx="450">
                  <c:v>112573</c:v>
                </c:pt>
                <c:pt idx="451">
                  <c:v>112687</c:v>
                </c:pt>
                <c:pt idx="452">
                  <c:v>112754</c:v>
                </c:pt>
                <c:pt idx="453">
                  <c:v>112873</c:v>
                </c:pt>
                <c:pt idx="454">
                  <c:v>112945</c:v>
                </c:pt>
                <c:pt idx="455">
                  <c:v>113023</c:v>
                </c:pt>
                <c:pt idx="456">
                  <c:v>113140</c:v>
                </c:pt>
                <c:pt idx="457">
                  <c:v>113245</c:v>
                </c:pt>
                <c:pt idx="458">
                  <c:v>113491</c:v>
                </c:pt>
                <c:pt idx="459">
                  <c:v>113636</c:v>
                </c:pt>
                <c:pt idx="460">
                  <c:v>113697</c:v>
                </c:pt>
                <c:pt idx="461">
                  <c:v>113653</c:v>
                </c:pt>
                <c:pt idx="462">
                  <c:v>113596</c:v>
                </c:pt>
                <c:pt idx="463">
                  <c:v>113683</c:v>
                </c:pt>
                <c:pt idx="464">
                  <c:v>113717</c:v>
                </c:pt>
                <c:pt idx="465">
                  <c:v>113813</c:v>
                </c:pt>
                <c:pt idx="466">
                  <c:v>113904</c:v>
                </c:pt>
                <c:pt idx="467">
                  <c:v>113930</c:v>
                </c:pt>
                <c:pt idx="468">
                  <c:v>113889</c:v>
                </c:pt>
                <c:pt idx="469">
                  <c:v>113757</c:v>
                </c:pt>
                <c:pt idx="470">
                  <c:v>113577</c:v>
                </c:pt>
                <c:pt idx="471">
                  <c:v>113361</c:v>
                </c:pt>
                <c:pt idx="472">
                  <c:v>113209</c:v>
                </c:pt>
                <c:pt idx="473">
                  <c:v>113132</c:v>
                </c:pt>
                <c:pt idx="474">
                  <c:v>113052</c:v>
                </c:pt>
                <c:pt idx="475">
                  <c:v>112996</c:v>
                </c:pt>
                <c:pt idx="476">
                  <c:v>112928</c:v>
                </c:pt>
                <c:pt idx="477">
                  <c:v>112887</c:v>
                </c:pt>
                <c:pt idx="478">
                  <c:v>112877</c:v>
                </c:pt>
                <c:pt idx="479">
                  <c:v>112852</c:v>
                </c:pt>
                <c:pt idx="480">
                  <c:v>112850</c:v>
                </c:pt>
                <c:pt idx="481">
                  <c:v>112810</c:v>
                </c:pt>
                <c:pt idx="482">
                  <c:v>112849</c:v>
                </c:pt>
                <c:pt idx="483">
                  <c:v>112822</c:v>
                </c:pt>
                <c:pt idx="484">
                  <c:v>112817</c:v>
                </c:pt>
                <c:pt idx="485">
                  <c:v>112790</c:v>
                </c:pt>
                <c:pt idx="486">
                  <c:v>112754</c:v>
                </c:pt>
                <c:pt idx="487">
                  <c:v>112809</c:v>
                </c:pt>
                <c:pt idx="488">
                  <c:v>112775</c:v>
                </c:pt>
                <c:pt idx="489">
                  <c:v>112764</c:v>
                </c:pt>
                <c:pt idx="490">
                  <c:v>112739</c:v>
                </c:pt>
                <c:pt idx="491">
                  <c:v>112693</c:v>
                </c:pt>
                <c:pt idx="492">
                  <c:v>112733</c:v>
                </c:pt>
                <c:pt idx="493">
                  <c:v>112713</c:v>
                </c:pt>
                <c:pt idx="494">
                  <c:v>112698</c:v>
                </c:pt>
                <c:pt idx="495">
                  <c:v>112387</c:v>
                </c:pt>
                <c:pt idx="496">
                  <c:v>112380</c:v>
                </c:pt>
                <c:pt idx="497">
                  <c:v>112747</c:v>
                </c:pt>
                <c:pt idx="498">
                  <c:v>113294</c:v>
                </c:pt>
                <c:pt idx="499">
                  <c:v>113673</c:v>
                </c:pt>
                <c:pt idx="500">
                  <c:v>113949</c:v>
                </c:pt>
                <c:pt idx="501">
                  <c:v>114150</c:v>
                </c:pt>
                <c:pt idx="502">
                  <c:v>114396</c:v>
                </c:pt>
                <c:pt idx="503">
                  <c:v>114527</c:v>
                </c:pt>
                <c:pt idx="504">
                  <c:v>114615</c:v>
                </c:pt>
                <c:pt idx="505">
                  <c:v>114752</c:v>
                </c:pt>
                <c:pt idx="506">
                  <c:v>114867</c:v>
                </c:pt>
                <c:pt idx="507">
                  <c:v>115074</c:v>
                </c:pt>
                <c:pt idx="508">
                  <c:v>115211</c:v>
                </c:pt>
                <c:pt idx="509">
                  <c:v>115330</c:v>
                </c:pt>
                <c:pt idx="510">
                  <c:v>115406</c:v>
                </c:pt>
                <c:pt idx="511">
                  <c:v>115506</c:v>
                </c:pt>
                <c:pt idx="512">
                  <c:v>115587</c:v>
                </c:pt>
                <c:pt idx="513">
                  <c:v>115669</c:v>
                </c:pt>
                <c:pt idx="514">
                  <c:v>115730</c:v>
                </c:pt>
                <c:pt idx="515">
                  <c:v>115811</c:v>
                </c:pt>
                <c:pt idx="516">
                  <c:v>115941</c:v>
                </c:pt>
                <c:pt idx="517">
                  <c:v>116082</c:v>
                </c:pt>
                <c:pt idx="518">
                  <c:v>116170</c:v>
                </c:pt>
                <c:pt idx="519">
                  <c:v>116251</c:v>
                </c:pt>
                <c:pt idx="520">
                  <c:v>116325</c:v>
                </c:pt>
                <c:pt idx="521">
                  <c:v>116369</c:v>
                </c:pt>
                <c:pt idx="522">
                  <c:v>116453</c:v>
                </c:pt>
                <c:pt idx="523">
                  <c:v>116485</c:v>
                </c:pt>
                <c:pt idx="524">
                  <c:v>116544</c:v>
                </c:pt>
                <c:pt idx="525">
                  <c:v>116593</c:v>
                </c:pt>
                <c:pt idx="526">
                  <c:v>116702</c:v>
                </c:pt>
                <c:pt idx="527">
                  <c:v>116758</c:v>
                </c:pt>
                <c:pt idx="528">
                  <c:v>116816</c:v>
                </c:pt>
                <c:pt idx="529">
                  <c:v>116862</c:v>
                </c:pt>
                <c:pt idx="530">
                  <c:v>116887</c:v>
                </c:pt>
                <c:pt idx="531">
                  <c:v>117053</c:v>
                </c:pt>
                <c:pt idx="532">
                  <c:v>117119</c:v>
                </c:pt>
                <c:pt idx="533">
                  <c:v>117174</c:v>
                </c:pt>
                <c:pt idx="534">
                  <c:v>117240</c:v>
                </c:pt>
                <c:pt idx="535">
                  <c:v>117252</c:v>
                </c:pt>
                <c:pt idx="536">
                  <c:v>117385</c:v>
                </c:pt>
                <c:pt idx="537">
                  <c:v>117428</c:v>
                </c:pt>
                <c:pt idx="538">
                  <c:v>117479</c:v>
                </c:pt>
                <c:pt idx="539">
                  <c:v>117529</c:v>
                </c:pt>
                <c:pt idx="540">
                  <c:v>117615</c:v>
                </c:pt>
                <c:pt idx="541">
                  <c:v>117735</c:v>
                </c:pt>
                <c:pt idx="542">
                  <c:v>117799</c:v>
                </c:pt>
                <c:pt idx="543">
                  <c:v>117898</c:v>
                </c:pt>
                <c:pt idx="544">
                  <c:v>117964</c:v>
                </c:pt>
                <c:pt idx="545">
                  <c:v>118032</c:v>
                </c:pt>
                <c:pt idx="546">
                  <c:v>118085</c:v>
                </c:pt>
                <c:pt idx="547">
                  <c:v>118157</c:v>
                </c:pt>
                <c:pt idx="548">
                  <c:v>118233</c:v>
                </c:pt>
                <c:pt idx="549">
                  <c:v>118313</c:v>
                </c:pt>
                <c:pt idx="550">
                  <c:v>118383</c:v>
                </c:pt>
                <c:pt idx="551">
                  <c:v>118439</c:v>
                </c:pt>
                <c:pt idx="552">
                  <c:v>118468</c:v>
                </c:pt>
                <c:pt idx="553">
                  <c:v>118502</c:v>
                </c:pt>
                <c:pt idx="554">
                  <c:v>118540</c:v>
                </c:pt>
                <c:pt idx="555">
                  <c:v>118607</c:v>
                </c:pt>
                <c:pt idx="556">
                  <c:v>118637</c:v>
                </c:pt>
                <c:pt idx="557">
                  <c:v>118678</c:v>
                </c:pt>
                <c:pt idx="558">
                  <c:v>118731</c:v>
                </c:pt>
                <c:pt idx="559">
                  <c:v>118774</c:v>
                </c:pt>
                <c:pt idx="560">
                  <c:v>118895</c:v>
                </c:pt>
                <c:pt idx="561">
                  <c:v>118964</c:v>
                </c:pt>
                <c:pt idx="562">
                  <c:v>119051</c:v>
                </c:pt>
                <c:pt idx="563">
                  <c:v>119122</c:v>
                </c:pt>
                <c:pt idx="564">
                  <c:v>119124</c:v>
                </c:pt>
                <c:pt idx="565">
                  <c:v>119271</c:v>
                </c:pt>
                <c:pt idx="566">
                  <c:v>119314</c:v>
                </c:pt>
                <c:pt idx="567">
                  <c:v>119380</c:v>
                </c:pt>
                <c:pt idx="568">
                  <c:v>119429</c:v>
                </c:pt>
                <c:pt idx="569">
                  <c:v>119443</c:v>
                </c:pt>
                <c:pt idx="570">
                  <c:v>119514</c:v>
                </c:pt>
                <c:pt idx="571">
                  <c:v>119539</c:v>
                </c:pt>
                <c:pt idx="572">
                  <c:v>119585</c:v>
                </c:pt>
                <c:pt idx="573">
                  <c:v>119649</c:v>
                </c:pt>
                <c:pt idx="574">
                  <c:v>119759</c:v>
                </c:pt>
                <c:pt idx="575">
                  <c:v>119830</c:v>
                </c:pt>
                <c:pt idx="576">
                  <c:v>119869</c:v>
                </c:pt>
                <c:pt idx="577">
                  <c:v>119899</c:v>
                </c:pt>
                <c:pt idx="578">
                  <c:v>119941</c:v>
                </c:pt>
                <c:pt idx="579">
                  <c:v>119994</c:v>
                </c:pt>
                <c:pt idx="580">
                  <c:v>120072</c:v>
                </c:pt>
                <c:pt idx="581">
                  <c:v>120140</c:v>
                </c:pt>
                <c:pt idx="582">
                  <c:v>120211</c:v>
                </c:pt>
                <c:pt idx="583">
                  <c:v>120258</c:v>
                </c:pt>
                <c:pt idx="584">
                  <c:v>120325</c:v>
                </c:pt>
                <c:pt idx="585">
                  <c:v>120393</c:v>
                </c:pt>
                <c:pt idx="586">
                  <c:v>120457</c:v>
                </c:pt>
                <c:pt idx="587">
                  <c:v>120532</c:v>
                </c:pt>
                <c:pt idx="588">
                  <c:v>124381</c:v>
                </c:pt>
                <c:pt idx="589">
                  <c:v>125615</c:v>
                </c:pt>
                <c:pt idx="590">
                  <c:v>126667</c:v>
                </c:pt>
                <c:pt idx="591">
                  <c:v>127675</c:v>
                </c:pt>
                <c:pt idx="592">
                  <c:v>128586</c:v>
                </c:pt>
                <c:pt idx="593">
                  <c:v>129575</c:v>
                </c:pt>
                <c:pt idx="594">
                  <c:v>130513</c:v>
                </c:pt>
                <c:pt idx="595">
                  <c:v>131351</c:v>
                </c:pt>
                <c:pt idx="596">
                  <c:v>132191</c:v>
                </c:pt>
                <c:pt idx="597">
                  <c:v>133076</c:v>
                </c:pt>
                <c:pt idx="598">
                  <c:v>133978</c:v>
                </c:pt>
                <c:pt idx="599">
                  <c:v>134767</c:v>
                </c:pt>
                <c:pt idx="600">
                  <c:v>135594</c:v>
                </c:pt>
                <c:pt idx="601">
                  <c:v>136383</c:v>
                </c:pt>
                <c:pt idx="602">
                  <c:v>137160</c:v>
                </c:pt>
                <c:pt idx="603">
                  <c:v>137901</c:v>
                </c:pt>
                <c:pt idx="604">
                  <c:v>138607</c:v>
                </c:pt>
                <c:pt idx="605">
                  <c:v>139292</c:v>
                </c:pt>
                <c:pt idx="606">
                  <c:v>140008</c:v>
                </c:pt>
                <c:pt idx="607">
                  <c:v>140701</c:v>
                </c:pt>
                <c:pt idx="608">
                  <c:v>141359</c:v>
                </c:pt>
                <c:pt idx="609">
                  <c:v>141985</c:v>
                </c:pt>
                <c:pt idx="610">
                  <c:v>142610</c:v>
                </c:pt>
                <c:pt idx="611">
                  <c:v>143234</c:v>
                </c:pt>
                <c:pt idx="612">
                  <c:v>143963</c:v>
                </c:pt>
                <c:pt idx="613">
                  <c:v>144435</c:v>
                </c:pt>
                <c:pt idx="614">
                  <c:v>145072</c:v>
                </c:pt>
                <c:pt idx="615">
                  <c:v>145653</c:v>
                </c:pt>
                <c:pt idx="616">
                  <c:v>146193</c:v>
                </c:pt>
                <c:pt idx="617">
                  <c:v>146673</c:v>
                </c:pt>
                <c:pt idx="618">
                  <c:v>147244</c:v>
                </c:pt>
                <c:pt idx="619">
                  <c:v>147800</c:v>
                </c:pt>
                <c:pt idx="620">
                  <c:v>148281</c:v>
                </c:pt>
                <c:pt idx="621">
                  <c:v>148765</c:v>
                </c:pt>
                <c:pt idx="622">
                  <c:v>149235</c:v>
                </c:pt>
                <c:pt idx="623">
                  <c:v>149638</c:v>
                </c:pt>
                <c:pt idx="624">
                  <c:v>150097</c:v>
                </c:pt>
                <c:pt idx="625">
                  <c:v>150607</c:v>
                </c:pt>
                <c:pt idx="626">
                  <c:v>150976</c:v>
                </c:pt>
                <c:pt idx="627">
                  <c:v>151394</c:v>
                </c:pt>
                <c:pt idx="628">
                  <c:v>151766</c:v>
                </c:pt>
                <c:pt idx="629">
                  <c:v>152117</c:v>
                </c:pt>
                <c:pt idx="630">
                  <c:v>152511</c:v>
                </c:pt>
                <c:pt idx="631">
                  <c:v>152854</c:v>
                </c:pt>
                <c:pt idx="632">
                  <c:v>153236</c:v>
                </c:pt>
                <c:pt idx="633">
                  <c:v>153521</c:v>
                </c:pt>
                <c:pt idx="634">
                  <c:v>153810</c:v>
                </c:pt>
                <c:pt idx="635">
                  <c:v>154119</c:v>
                </c:pt>
                <c:pt idx="636">
                  <c:v>154411</c:v>
                </c:pt>
                <c:pt idx="637">
                  <c:v>154687</c:v>
                </c:pt>
                <c:pt idx="638">
                  <c:v>154956</c:v>
                </c:pt>
                <c:pt idx="639">
                  <c:v>155197</c:v>
                </c:pt>
                <c:pt idx="640">
                  <c:v>155400</c:v>
                </c:pt>
                <c:pt idx="641">
                  <c:v>155628</c:v>
                </c:pt>
                <c:pt idx="642">
                  <c:v>155799</c:v>
                </c:pt>
                <c:pt idx="643">
                  <c:v>155988</c:v>
                </c:pt>
                <c:pt idx="644">
                  <c:v>156161</c:v>
                </c:pt>
                <c:pt idx="645">
                  <c:v>156323</c:v>
                </c:pt>
                <c:pt idx="646">
                  <c:v>156535</c:v>
                </c:pt>
                <c:pt idx="647">
                  <c:v>156570</c:v>
                </c:pt>
                <c:pt idx="648">
                  <c:v>156711</c:v>
                </c:pt>
                <c:pt idx="649">
                  <c:v>156859</c:v>
                </c:pt>
                <c:pt idx="650">
                  <c:v>156938</c:v>
                </c:pt>
                <c:pt idx="651">
                  <c:v>157013</c:v>
                </c:pt>
                <c:pt idx="652">
                  <c:v>157089</c:v>
                </c:pt>
                <c:pt idx="653">
                  <c:v>157110</c:v>
                </c:pt>
                <c:pt idx="654">
                  <c:v>157165</c:v>
                </c:pt>
                <c:pt idx="655">
                  <c:v>157271</c:v>
                </c:pt>
                <c:pt idx="656">
                  <c:v>157213</c:v>
                </c:pt>
                <c:pt idx="657">
                  <c:v>157180</c:v>
                </c:pt>
                <c:pt idx="658">
                  <c:v>157170</c:v>
                </c:pt>
                <c:pt idx="659">
                  <c:v>157123</c:v>
                </c:pt>
                <c:pt idx="660">
                  <c:v>157046</c:v>
                </c:pt>
                <c:pt idx="661">
                  <c:v>157016</c:v>
                </c:pt>
                <c:pt idx="662">
                  <c:v>156859</c:v>
                </c:pt>
                <c:pt idx="663">
                  <c:v>156623</c:v>
                </c:pt>
                <c:pt idx="664">
                  <c:v>156487</c:v>
                </c:pt>
                <c:pt idx="665">
                  <c:v>156171</c:v>
                </c:pt>
                <c:pt idx="666">
                  <c:v>155917</c:v>
                </c:pt>
                <c:pt idx="667">
                  <c:v>155550</c:v>
                </c:pt>
                <c:pt idx="668">
                  <c:v>155091</c:v>
                </c:pt>
                <c:pt idx="669">
                  <c:v>154546</c:v>
                </c:pt>
                <c:pt idx="670">
                  <c:v>153993</c:v>
                </c:pt>
                <c:pt idx="671">
                  <c:v>153387</c:v>
                </c:pt>
                <c:pt idx="672">
                  <c:v>152778</c:v>
                </c:pt>
                <c:pt idx="673">
                  <c:v>152068</c:v>
                </c:pt>
                <c:pt idx="674">
                  <c:v>151247</c:v>
                </c:pt>
                <c:pt idx="675">
                  <c:v>150512</c:v>
                </c:pt>
                <c:pt idx="676">
                  <c:v>149644</c:v>
                </c:pt>
                <c:pt idx="677">
                  <c:v>148837</c:v>
                </c:pt>
                <c:pt idx="678">
                  <c:v>148037</c:v>
                </c:pt>
                <c:pt idx="679">
                  <c:v>147046</c:v>
                </c:pt>
                <c:pt idx="680">
                  <c:v>146134</c:v>
                </c:pt>
                <c:pt idx="681">
                  <c:v>145135</c:v>
                </c:pt>
                <c:pt idx="682">
                  <c:v>144107</c:v>
                </c:pt>
                <c:pt idx="683">
                  <c:v>142973</c:v>
                </c:pt>
                <c:pt idx="684">
                  <c:v>142020</c:v>
                </c:pt>
                <c:pt idx="685">
                  <c:v>140942</c:v>
                </c:pt>
                <c:pt idx="686">
                  <c:v>139707</c:v>
                </c:pt>
                <c:pt idx="687">
                  <c:v>138635</c:v>
                </c:pt>
                <c:pt idx="688">
                  <c:v>137343</c:v>
                </c:pt>
                <c:pt idx="689">
                  <c:v>135995</c:v>
                </c:pt>
                <c:pt idx="690">
                  <c:v>134793</c:v>
                </c:pt>
                <c:pt idx="691">
                  <c:v>133431</c:v>
                </c:pt>
                <c:pt idx="692">
                  <c:v>131935</c:v>
                </c:pt>
                <c:pt idx="693">
                  <c:v>130400</c:v>
                </c:pt>
                <c:pt idx="694">
                  <c:v>128750</c:v>
                </c:pt>
                <c:pt idx="695">
                  <c:v>127281</c:v>
                </c:pt>
                <c:pt idx="696">
                  <c:v>125499</c:v>
                </c:pt>
              </c:numCache>
            </c:numRef>
          </c:yVal>
          <c:smooth val="0"/>
        </c:ser>
        <c:ser>
          <c:idx val="2"/>
          <c:order val="3"/>
          <c:tx>
            <c:v>Long 1</c:v>
          </c:tx>
          <c:marker>
            <c:symbol val="none"/>
          </c:marker>
          <c:xVal>
            <c:numRef>
              <c:f>'Long 1'!$C$8:$C$823</c:f>
              <c:numCache>
                <c:formatCode>General</c:formatCode>
                <c:ptCount val="816"/>
                <c:pt idx="0">
                  <c:v>0</c:v>
                </c:pt>
                <c:pt idx="1">
                  <c:v>1.0000000000000001E-5</c:v>
                </c:pt>
                <c:pt idx="2">
                  <c:v>6.0000000000000002E-5</c:v>
                </c:pt>
                <c:pt idx="3">
                  <c:v>9.0000000000000006E-5</c:v>
                </c:pt>
                <c:pt idx="4">
                  <c:v>1.1E-4</c:v>
                </c:pt>
                <c:pt idx="5">
                  <c:v>1.2E-4</c:v>
                </c:pt>
                <c:pt idx="6">
                  <c:v>1.3999999999999999E-4</c:v>
                </c:pt>
                <c:pt idx="7">
                  <c:v>1.4999999999999999E-4</c:v>
                </c:pt>
                <c:pt idx="8">
                  <c:v>1.6000000000000001E-4</c:v>
                </c:pt>
                <c:pt idx="9">
                  <c:v>1.4999999999999999E-4</c:v>
                </c:pt>
                <c:pt idx="10">
                  <c:v>1.7000000000000001E-4</c:v>
                </c:pt>
                <c:pt idx="11">
                  <c:v>2.1000000000000001E-4</c:v>
                </c:pt>
                <c:pt idx="12">
                  <c:v>2.7E-4</c:v>
                </c:pt>
                <c:pt idx="13">
                  <c:v>2.9999999999999997E-4</c:v>
                </c:pt>
                <c:pt idx="14">
                  <c:v>2.9999999999999997E-4</c:v>
                </c:pt>
                <c:pt idx="15">
                  <c:v>2.9999999999999997E-4</c:v>
                </c:pt>
                <c:pt idx="16">
                  <c:v>2.9999999999999997E-4</c:v>
                </c:pt>
                <c:pt idx="17">
                  <c:v>3.2000000000000003E-4</c:v>
                </c:pt>
                <c:pt idx="18">
                  <c:v>3.5E-4</c:v>
                </c:pt>
                <c:pt idx="19">
                  <c:v>3.8000000000000002E-4</c:v>
                </c:pt>
                <c:pt idx="20">
                  <c:v>4.2999999999999999E-4</c:v>
                </c:pt>
                <c:pt idx="21">
                  <c:v>4.4999999999999999E-4</c:v>
                </c:pt>
                <c:pt idx="22">
                  <c:v>4.4999999999999999E-4</c:v>
                </c:pt>
                <c:pt idx="23">
                  <c:v>4.6000000000000001E-4</c:v>
                </c:pt>
                <c:pt idx="24">
                  <c:v>4.6999999999999999E-4</c:v>
                </c:pt>
                <c:pt idx="25">
                  <c:v>4.8000000000000001E-4</c:v>
                </c:pt>
                <c:pt idx="26">
                  <c:v>5.1000000000000004E-4</c:v>
                </c:pt>
                <c:pt idx="27">
                  <c:v>5.4000000000000001E-4</c:v>
                </c:pt>
                <c:pt idx="28">
                  <c:v>5.5000000000000003E-4</c:v>
                </c:pt>
                <c:pt idx="29">
                  <c:v>5.5999999999999995E-4</c:v>
                </c:pt>
                <c:pt idx="30">
                  <c:v>5.6999999999999998E-4</c:v>
                </c:pt>
                <c:pt idx="31">
                  <c:v>5.8E-4</c:v>
                </c:pt>
                <c:pt idx="32">
                  <c:v>5.9999999999999995E-4</c:v>
                </c:pt>
                <c:pt idx="33">
                  <c:v>6.2E-4</c:v>
                </c:pt>
                <c:pt idx="34">
                  <c:v>6.4999999999999997E-4</c:v>
                </c:pt>
                <c:pt idx="35">
                  <c:v>6.8000000000000005E-4</c:v>
                </c:pt>
                <c:pt idx="36">
                  <c:v>6.9999999999999999E-4</c:v>
                </c:pt>
                <c:pt idx="37">
                  <c:v>7.1000000000000002E-4</c:v>
                </c:pt>
                <c:pt idx="38">
                  <c:v>7.2999999999999996E-4</c:v>
                </c:pt>
                <c:pt idx="39">
                  <c:v>7.3999999999999999E-4</c:v>
                </c:pt>
                <c:pt idx="40">
                  <c:v>7.5000000000000002E-4</c:v>
                </c:pt>
                <c:pt idx="41">
                  <c:v>7.6999999999999996E-4</c:v>
                </c:pt>
                <c:pt idx="42">
                  <c:v>7.9000000000000001E-4</c:v>
                </c:pt>
                <c:pt idx="43">
                  <c:v>8.0000000000000004E-4</c:v>
                </c:pt>
                <c:pt idx="44">
                  <c:v>8.0999999999999996E-4</c:v>
                </c:pt>
                <c:pt idx="45">
                  <c:v>8.3000000000000001E-4</c:v>
                </c:pt>
                <c:pt idx="46">
                  <c:v>8.4000000000000003E-4</c:v>
                </c:pt>
                <c:pt idx="47">
                  <c:v>8.5999999999999998E-4</c:v>
                </c:pt>
                <c:pt idx="48">
                  <c:v>8.8999999999999995E-4</c:v>
                </c:pt>
                <c:pt idx="49">
                  <c:v>9.2000000000000003E-4</c:v>
                </c:pt>
                <c:pt idx="50">
                  <c:v>9.3000000000000005E-4</c:v>
                </c:pt>
                <c:pt idx="51">
                  <c:v>9.3999999999999997E-4</c:v>
                </c:pt>
                <c:pt idx="52">
                  <c:v>9.6000000000000002E-4</c:v>
                </c:pt>
                <c:pt idx="53">
                  <c:v>9.7000000000000005E-4</c:v>
                </c:pt>
                <c:pt idx="54">
                  <c:v>9.8999999999999999E-4</c:v>
                </c:pt>
                <c:pt idx="55">
                  <c:v>1.0200000000000001E-3</c:v>
                </c:pt>
                <c:pt idx="56">
                  <c:v>1.0300000000000001E-3</c:v>
                </c:pt>
                <c:pt idx="57">
                  <c:v>1.0399999999999999E-3</c:v>
                </c:pt>
                <c:pt idx="58">
                  <c:v>1.06E-3</c:v>
                </c:pt>
                <c:pt idx="59">
                  <c:v>1.08E-3</c:v>
                </c:pt>
                <c:pt idx="60">
                  <c:v>1.09E-3</c:v>
                </c:pt>
                <c:pt idx="61">
                  <c:v>1.1199999999999999E-3</c:v>
                </c:pt>
                <c:pt idx="62">
                  <c:v>1.14E-3</c:v>
                </c:pt>
                <c:pt idx="63">
                  <c:v>1.16E-3</c:v>
                </c:pt>
                <c:pt idx="64">
                  <c:v>1.17E-3</c:v>
                </c:pt>
                <c:pt idx="65">
                  <c:v>1.1800000000000001E-3</c:v>
                </c:pt>
                <c:pt idx="66">
                  <c:v>1.1900000000000001E-3</c:v>
                </c:pt>
                <c:pt idx="67">
                  <c:v>1.1999999999999999E-3</c:v>
                </c:pt>
                <c:pt idx="68">
                  <c:v>1.23E-3</c:v>
                </c:pt>
                <c:pt idx="69">
                  <c:v>1.24E-3</c:v>
                </c:pt>
                <c:pt idx="70">
                  <c:v>1.2600000000000001E-3</c:v>
                </c:pt>
                <c:pt idx="71">
                  <c:v>1.2600000000000001E-3</c:v>
                </c:pt>
                <c:pt idx="72">
                  <c:v>1.2800000000000001E-3</c:v>
                </c:pt>
                <c:pt idx="73">
                  <c:v>1.2899999999999999E-3</c:v>
                </c:pt>
                <c:pt idx="74">
                  <c:v>1.2999999999999999E-3</c:v>
                </c:pt>
                <c:pt idx="75">
                  <c:v>1.32E-3</c:v>
                </c:pt>
                <c:pt idx="76">
                  <c:v>1.34E-3</c:v>
                </c:pt>
                <c:pt idx="77">
                  <c:v>1.3600000000000001E-3</c:v>
                </c:pt>
                <c:pt idx="78">
                  <c:v>1.3500000000000001E-3</c:v>
                </c:pt>
                <c:pt idx="79">
                  <c:v>1.3699999999999999E-3</c:v>
                </c:pt>
                <c:pt idx="80">
                  <c:v>1.3799999999999999E-3</c:v>
                </c:pt>
                <c:pt idx="81">
                  <c:v>1.39E-3</c:v>
                </c:pt>
                <c:pt idx="82">
                  <c:v>1.41E-3</c:v>
                </c:pt>
                <c:pt idx="83">
                  <c:v>1.42E-3</c:v>
                </c:pt>
                <c:pt idx="84">
                  <c:v>1.4E-3</c:v>
                </c:pt>
                <c:pt idx="85">
                  <c:v>1.4E-3</c:v>
                </c:pt>
                <c:pt idx="86">
                  <c:v>1.41E-3</c:v>
                </c:pt>
                <c:pt idx="87">
                  <c:v>1.42E-3</c:v>
                </c:pt>
                <c:pt idx="88">
                  <c:v>1.4400000000000001E-3</c:v>
                </c:pt>
                <c:pt idx="89">
                  <c:v>1.4400000000000001E-3</c:v>
                </c:pt>
                <c:pt idx="90">
                  <c:v>1.4499999999999999E-3</c:v>
                </c:pt>
                <c:pt idx="91">
                  <c:v>1.4599999999999999E-3</c:v>
                </c:pt>
                <c:pt idx="92">
                  <c:v>1.47E-3</c:v>
                </c:pt>
                <c:pt idx="93">
                  <c:v>1.48E-3</c:v>
                </c:pt>
                <c:pt idx="94">
                  <c:v>1.5E-3</c:v>
                </c:pt>
                <c:pt idx="95">
                  <c:v>1.5100000000000001E-3</c:v>
                </c:pt>
                <c:pt idx="96">
                  <c:v>1.5200000000000001E-3</c:v>
                </c:pt>
                <c:pt idx="97">
                  <c:v>1.5399999999999999E-3</c:v>
                </c:pt>
                <c:pt idx="98">
                  <c:v>1.5399999999999999E-3</c:v>
                </c:pt>
                <c:pt idx="99">
                  <c:v>1.5399999999999999E-3</c:v>
                </c:pt>
                <c:pt idx="100">
                  <c:v>1.5499999999999999E-3</c:v>
                </c:pt>
                <c:pt idx="101">
                  <c:v>1.5499999999999999E-3</c:v>
                </c:pt>
                <c:pt idx="102">
                  <c:v>1.56E-3</c:v>
                </c:pt>
                <c:pt idx="103">
                  <c:v>1.57E-3</c:v>
                </c:pt>
                <c:pt idx="104">
                  <c:v>1.58E-3</c:v>
                </c:pt>
                <c:pt idx="105">
                  <c:v>1.5900000000000001E-3</c:v>
                </c:pt>
                <c:pt idx="106">
                  <c:v>1.6000000000000001E-3</c:v>
                </c:pt>
                <c:pt idx="107">
                  <c:v>1.6000000000000001E-3</c:v>
                </c:pt>
                <c:pt idx="108">
                  <c:v>1.6100000000000001E-3</c:v>
                </c:pt>
                <c:pt idx="109">
                  <c:v>1.6299999999999999E-3</c:v>
                </c:pt>
                <c:pt idx="110">
                  <c:v>1.64E-3</c:v>
                </c:pt>
                <c:pt idx="111">
                  <c:v>1.66E-3</c:v>
                </c:pt>
                <c:pt idx="112">
                  <c:v>1.67E-3</c:v>
                </c:pt>
                <c:pt idx="113">
                  <c:v>1.6800000000000001E-3</c:v>
                </c:pt>
                <c:pt idx="114">
                  <c:v>1.6900000000000001E-3</c:v>
                </c:pt>
                <c:pt idx="115">
                  <c:v>1.6999999999999999E-3</c:v>
                </c:pt>
                <c:pt idx="116">
                  <c:v>1.7099999999999999E-3</c:v>
                </c:pt>
                <c:pt idx="117">
                  <c:v>1.7099999999999999E-3</c:v>
                </c:pt>
                <c:pt idx="118">
                  <c:v>1.72E-3</c:v>
                </c:pt>
                <c:pt idx="119">
                  <c:v>1.73E-3</c:v>
                </c:pt>
                <c:pt idx="120">
                  <c:v>1.74E-3</c:v>
                </c:pt>
                <c:pt idx="121">
                  <c:v>1.75E-3</c:v>
                </c:pt>
                <c:pt idx="122">
                  <c:v>1.7600000000000001E-3</c:v>
                </c:pt>
                <c:pt idx="123">
                  <c:v>1.7799999999999999E-3</c:v>
                </c:pt>
                <c:pt idx="124">
                  <c:v>1.7899999999999999E-3</c:v>
                </c:pt>
                <c:pt idx="125">
                  <c:v>1.8E-3</c:v>
                </c:pt>
                <c:pt idx="126">
                  <c:v>1.8E-3</c:v>
                </c:pt>
                <c:pt idx="127">
                  <c:v>1.81E-3</c:v>
                </c:pt>
                <c:pt idx="128">
                  <c:v>1.82E-3</c:v>
                </c:pt>
                <c:pt idx="129">
                  <c:v>1.8400000000000001E-3</c:v>
                </c:pt>
                <c:pt idx="130">
                  <c:v>1.8500000000000001E-3</c:v>
                </c:pt>
                <c:pt idx="131">
                  <c:v>1.8600000000000001E-3</c:v>
                </c:pt>
                <c:pt idx="132">
                  <c:v>1.8699999999999999E-3</c:v>
                </c:pt>
                <c:pt idx="133">
                  <c:v>1.8799999999999999E-3</c:v>
                </c:pt>
                <c:pt idx="134">
                  <c:v>1.89E-3</c:v>
                </c:pt>
                <c:pt idx="135">
                  <c:v>1.89E-3</c:v>
                </c:pt>
                <c:pt idx="136">
                  <c:v>1.91E-3</c:v>
                </c:pt>
                <c:pt idx="137">
                  <c:v>1.91E-3</c:v>
                </c:pt>
                <c:pt idx="138">
                  <c:v>1.92E-3</c:v>
                </c:pt>
                <c:pt idx="139">
                  <c:v>1.92E-3</c:v>
                </c:pt>
                <c:pt idx="140">
                  <c:v>1.9300000000000001E-3</c:v>
                </c:pt>
                <c:pt idx="141">
                  <c:v>1.9400000000000001E-3</c:v>
                </c:pt>
                <c:pt idx="142">
                  <c:v>1.9499999999999999E-3</c:v>
                </c:pt>
                <c:pt idx="143">
                  <c:v>1.97E-3</c:v>
                </c:pt>
                <c:pt idx="144">
                  <c:v>1.97E-3</c:v>
                </c:pt>
                <c:pt idx="145">
                  <c:v>1.98E-3</c:v>
                </c:pt>
                <c:pt idx="146">
                  <c:v>1.99E-3</c:v>
                </c:pt>
                <c:pt idx="147">
                  <c:v>2E-3</c:v>
                </c:pt>
                <c:pt idx="148">
                  <c:v>2E-3</c:v>
                </c:pt>
                <c:pt idx="149">
                  <c:v>2.0100000000000001E-3</c:v>
                </c:pt>
                <c:pt idx="150">
                  <c:v>2.0200000000000001E-3</c:v>
                </c:pt>
                <c:pt idx="151">
                  <c:v>2.0200000000000001E-3</c:v>
                </c:pt>
                <c:pt idx="152">
                  <c:v>2.0300000000000001E-3</c:v>
                </c:pt>
                <c:pt idx="153">
                  <c:v>2.0300000000000001E-3</c:v>
                </c:pt>
                <c:pt idx="154">
                  <c:v>2.0400000000000001E-3</c:v>
                </c:pt>
                <c:pt idx="155">
                  <c:v>2.0500000000000002E-3</c:v>
                </c:pt>
                <c:pt idx="156">
                  <c:v>2.0699999999999998E-3</c:v>
                </c:pt>
                <c:pt idx="157">
                  <c:v>2.0699999999999998E-3</c:v>
                </c:pt>
                <c:pt idx="158">
                  <c:v>2.0799999999999998E-3</c:v>
                </c:pt>
                <c:pt idx="159">
                  <c:v>2.0899999999999998E-3</c:v>
                </c:pt>
                <c:pt idx="160">
                  <c:v>2.0999999999999999E-3</c:v>
                </c:pt>
                <c:pt idx="161">
                  <c:v>2.1099999999999999E-3</c:v>
                </c:pt>
                <c:pt idx="162">
                  <c:v>2.1199999999999999E-3</c:v>
                </c:pt>
                <c:pt idx="163">
                  <c:v>2.1199999999999999E-3</c:v>
                </c:pt>
                <c:pt idx="164">
                  <c:v>2.1299999999999999E-3</c:v>
                </c:pt>
                <c:pt idx="165">
                  <c:v>2.14E-3</c:v>
                </c:pt>
                <c:pt idx="166">
                  <c:v>2.15E-3</c:v>
                </c:pt>
                <c:pt idx="167">
                  <c:v>2.16E-3</c:v>
                </c:pt>
                <c:pt idx="168">
                  <c:v>2.1700000000000001E-3</c:v>
                </c:pt>
                <c:pt idx="169">
                  <c:v>2.1800000000000001E-3</c:v>
                </c:pt>
                <c:pt idx="170">
                  <c:v>2.1800000000000001E-3</c:v>
                </c:pt>
                <c:pt idx="171">
                  <c:v>2.1900000000000001E-3</c:v>
                </c:pt>
                <c:pt idx="172">
                  <c:v>2.1900000000000001E-3</c:v>
                </c:pt>
                <c:pt idx="173">
                  <c:v>2.2000000000000001E-3</c:v>
                </c:pt>
                <c:pt idx="174">
                  <c:v>2.2000000000000001E-3</c:v>
                </c:pt>
                <c:pt idx="175">
                  <c:v>2.2200000000000002E-3</c:v>
                </c:pt>
                <c:pt idx="176">
                  <c:v>2.2200000000000002E-3</c:v>
                </c:pt>
                <c:pt idx="177">
                  <c:v>2.2300000000000002E-3</c:v>
                </c:pt>
                <c:pt idx="178">
                  <c:v>2.2300000000000002E-3</c:v>
                </c:pt>
                <c:pt idx="179">
                  <c:v>2.2399999999999998E-3</c:v>
                </c:pt>
                <c:pt idx="180">
                  <c:v>2.2399999999999998E-3</c:v>
                </c:pt>
                <c:pt idx="181">
                  <c:v>2.2599999999999999E-3</c:v>
                </c:pt>
                <c:pt idx="182">
                  <c:v>2.2599999999999999E-3</c:v>
                </c:pt>
                <c:pt idx="183">
                  <c:v>2.2699999999999999E-3</c:v>
                </c:pt>
                <c:pt idx="184">
                  <c:v>2.2699999999999999E-3</c:v>
                </c:pt>
                <c:pt idx="185">
                  <c:v>2.2799999999999999E-3</c:v>
                </c:pt>
                <c:pt idx="186">
                  <c:v>2.2799999999999999E-3</c:v>
                </c:pt>
                <c:pt idx="187">
                  <c:v>2.2899999999999999E-3</c:v>
                </c:pt>
                <c:pt idx="188">
                  <c:v>2.3E-3</c:v>
                </c:pt>
                <c:pt idx="189">
                  <c:v>2.3E-3</c:v>
                </c:pt>
                <c:pt idx="190">
                  <c:v>2.31E-3</c:v>
                </c:pt>
                <c:pt idx="191">
                  <c:v>2.32E-3</c:v>
                </c:pt>
                <c:pt idx="192">
                  <c:v>2.33E-3</c:v>
                </c:pt>
                <c:pt idx="193">
                  <c:v>2.33E-3</c:v>
                </c:pt>
                <c:pt idx="194">
                  <c:v>2.3400000000000001E-3</c:v>
                </c:pt>
                <c:pt idx="195">
                  <c:v>2.3500000000000001E-3</c:v>
                </c:pt>
                <c:pt idx="196">
                  <c:v>2.3600000000000001E-3</c:v>
                </c:pt>
                <c:pt idx="197">
                  <c:v>2.3600000000000001E-3</c:v>
                </c:pt>
                <c:pt idx="198">
                  <c:v>2.3600000000000001E-3</c:v>
                </c:pt>
                <c:pt idx="199">
                  <c:v>2.3700000000000001E-3</c:v>
                </c:pt>
                <c:pt idx="200">
                  <c:v>2.3700000000000001E-3</c:v>
                </c:pt>
                <c:pt idx="201">
                  <c:v>2.3800000000000002E-3</c:v>
                </c:pt>
                <c:pt idx="202">
                  <c:v>2.3900000000000002E-3</c:v>
                </c:pt>
                <c:pt idx="203">
                  <c:v>2.3900000000000002E-3</c:v>
                </c:pt>
                <c:pt idx="204">
                  <c:v>2.3900000000000002E-3</c:v>
                </c:pt>
                <c:pt idx="205">
                  <c:v>2.3999999999999998E-3</c:v>
                </c:pt>
                <c:pt idx="206">
                  <c:v>2.3999999999999998E-3</c:v>
                </c:pt>
                <c:pt idx="207">
                  <c:v>2.4099999999999998E-3</c:v>
                </c:pt>
                <c:pt idx="208">
                  <c:v>2.4199999999999998E-3</c:v>
                </c:pt>
                <c:pt idx="209">
                  <c:v>2.4199999999999998E-3</c:v>
                </c:pt>
                <c:pt idx="210">
                  <c:v>2.4299999999999999E-3</c:v>
                </c:pt>
                <c:pt idx="211">
                  <c:v>2.4299999999999999E-3</c:v>
                </c:pt>
                <c:pt idx="212">
                  <c:v>2.4399999999999999E-3</c:v>
                </c:pt>
                <c:pt idx="213">
                  <c:v>2.4399999999999999E-3</c:v>
                </c:pt>
                <c:pt idx="214">
                  <c:v>2.4499999999999999E-3</c:v>
                </c:pt>
                <c:pt idx="215">
                  <c:v>2.4599999999999999E-3</c:v>
                </c:pt>
                <c:pt idx="216">
                  <c:v>2.4599999999999999E-3</c:v>
                </c:pt>
                <c:pt idx="217">
                  <c:v>2.47E-3</c:v>
                </c:pt>
                <c:pt idx="218">
                  <c:v>2.47E-3</c:v>
                </c:pt>
                <c:pt idx="219">
                  <c:v>2.47E-3</c:v>
                </c:pt>
                <c:pt idx="220">
                  <c:v>2.48E-3</c:v>
                </c:pt>
                <c:pt idx="221">
                  <c:v>2.48E-3</c:v>
                </c:pt>
                <c:pt idx="222">
                  <c:v>2.49E-3</c:v>
                </c:pt>
                <c:pt idx="223">
                  <c:v>2.5000000000000001E-3</c:v>
                </c:pt>
                <c:pt idx="224">
                  <c:v>2.5000000000000001E-3</c:v>
                </c:pt>
                <c:pt idx="225">
                  <c:v>2.5100000000000001E-3</c:v>
                </c:pt>
                <c:pt idx="226">
                  <c:v>2.5200000000000001E-3</c:v>
                </c:pt>
                <c:pt idx="227">
                  <c:v>2.5200000000000001E-3</c:v>
                </c:pt>
                <c:pt idx="228">
                  <c:v>2.5300000000000001E-3</c:v>
                </c:pt>
                <c:pt idx="229">
                  <c:v>2.5300000000000001E-3</c:v>
                </c:pt>
                <c:pt idx="230">
                  <c:v>2.5400000000000002E-3</c:v>
                </c:pt>
                <c:pt idx="231">
                  <c:v>2.5400000000000002E-3</c:v>
                </c:pt>
                <c:pt idx="232">
                  <c:v>2.5400000000000002E-3</c:v>
                </c:pt>
                <c:pt idx="233">
                  <c:v>2.5500000000000002E-3</c:v>
                </c:pt>
                <c:pt idx="234">
                  <c:v>2.5600000000000002E-3</c:v>
                </c:pt>
                <c:pt idx="235">
                  <c:v>2.5600000000000002E-3</c:v>
                </c:pt>
                <c:pt idx="236">
                  <c:v>2.5600000000000002E-3</c:v>
                </c:pt>
                <c:pt idx="237">
                  <c:v>2.5699999999999998E-3</c:v>
                </c:pt>
                <c:pt idx="238">
                  <c:v>2.5699999999999998E-3</c:v>
                </c:pt>
                <c:pt idx="239">
                  <c:v>2.5699999999999998E-3</c:v>
                </c:pt>
                <c:pt idx="240">
                  <c:v>2.5799999999999998E-3</c:v>
                </c:pt>
                <c:pt idx="241">
                  <c:v>2.5799999999999998E-3</c:v>
                </c:pt>
                <c:pt idx="242">
                  <c:v>2.5899999999999999E-3</c:v>
                </c:pt>
                <c:pt idx="243">
                  <c:v>2.5999999999999999E-3</c:v>
                </c:pt>
                <c:pt idx="244">
                  <c:v>2.5999999999999999E-3</c:v>
                </c:pt>
                <c:pt idx="245">
                  <c:v>2.6099999999999999E-3</c:v>
                </c:pt>
                <c:pt idx="246">
                  <c:v>2.6099999999999999E-3</c:v>
                </c:pt>
                <c:pt idx="247">
                  <c:v>2.6199999999999999E-3</c:v>
                </c:pt>
                <c:pt idx="248">
                  <c:v>2.6199999999999999E-3</c:v>
                </c:pt>
                <c:pt idx="249">
                  <c:v>2.63E-3</c:v>
                </c:pt>
                <c:pt idx="250">
                  <c:v>2.63E-3</c:v>
                </c:pt>
                <c:pt idx="251">
                  <c:v>2.63E-3</c:v>
                </c:pt>
                <c:pt idx="252">
                  <c:v>2.63E-3</c:v>
                </c:pt>
                <c:pt idx="253">
                  <c:v>2.64E-3</c:v>
                </c:pt>
                <c:pt idx="254">
                  <c:v>2.64E-3</c:v>
                </c:pt>
                <c:pt idx="255">
                  <c:v>2.64E-3</c:v>
                </c:pt>
                <c:pt idx="256">
                  <c:v>2.66E-3</c:v>
                </c:pt>
                <c:pt idx="257">
                  <c:v>2.66E-3</c:v>
                </c:pt>
                <c:pt idx="258">
                  <c:v>2.66E-3</c:v>
                </c:pt>
                <c:pt idx="259">
                  <c:v>2.6700000000000001E-3</c:v>
                </c:pt>
                <c:pt idx="260">
                  <c:v>2.6700000000000001E-3</c:v>
                </c:pt>
                <c:pt idx="261">
                  <c:v>2.6800000000000001E-3</c:v>
                </c:pt>
                <c:pt idx="262">
                  <c:v>2.6800000000000001E-3</c:v>
                </c:pt>
                <c:pt idx="263">
                  <c:v>2.6900000000000001E-3</c:v>
                </c:pt>
                <c:pt idx="264">
                  <c:v>2.6900000000000001E-3</c:v>
                </c:pt>
                <c:pt idx="265">
                  <c:v>2.7000000000000001E-3</c:v>
                </c:pt>
                <c:pt idx="266">
                  <c:v>2.7000000000000001E-3</c:v>
                </c:pt>
                <c:pt idx="267">
                  <c:v>2.7000000000000001E-3</c:v>
                </c:pt>
                <c:pt idx="268">
                  <c:v>2.7100000000000002E-3</c:v>
                </c:pt>
                <c:pt idx="269">
                  <c:v>2.7100000000000002E-3</c:v>
                </c:pt>
                <c:pt idx="270">
                  <c:v>2.7100000000000002E-3</c:v>
                </c:pt>
                <c:pt idx="271">
                  <c:v>2.7200000000000002E-3</c:v>
                </c:pt>
                <c:pt idx="272">
                  <c:v>2.7200000000000002E-3</c:v>
                </c:pt>
                <c:pt idx="273">
                  <c:v>2.7299999999999998E-3</c:v>
                </c:pt>
                <c:pt idx="274">
                  <c:v>2.7299999999999998E-3</c:v>
                </c:pt>
                <c:pt idx="275">
                  <c:v>2.7299999999999998E-3</c:v>
                </c:pt>
                <c:pt idx="276">
                  <c:v>2.7399999999999998E-3</c:v>
                </c:pt>
                <c:pt idx="277">
                  <c:v>2.7399999999999998E-3</c:v>
                </c:pt>
                <c:pt idx="278">
                  <c:v>2.7499999999999998E-3</c:v>
                </c:pt>
                <c:pt idx="279">
                  <c:v>2.7499999999999998E-3</c:v>
                </c:pt>
                <c:pt idx="280">
                  <c:v>2.7599999999999999E-3</c:v>
                </c:pt>
                <c:pt idx="281">
                  <c:v>2.7599999999999999E-3</c:v>
                </c:pt>
                <c:pt idx="282">
                  <c:v>2.7599999999999999E-3</c:v>
                </c:pt>
                <c:pt idx="283">
                  <c:v>2.7699999999999999E-3</c:v>
                </c:pt>
                <c:pt idx="284">
                  <c:v>2.7699999999999999E-3</c:v>
                </c:pt>
                <c:pt idx="285">
                  <c:v>2.7799999999999999E-3</c:v>
                </c:pt>
                <c:pt idx="286">
                  <c:v>2.7799999999999999E-3</c:v>
                </c:pt>
                <c:pt idx="287">
                  <c:v>2.7799999999999999E-3</c:v>
                </c:pt>
                <c:pt idx="288">
                  <c:v>2.7799999999999999E-3</c:v>
                </c:pt>
                <c:pt idx="289">
                  <c:v>2.7899999999999999E-3</c:v>
                </c:pt>
                <c:pt idx="290">
                  <c:v>2.7899999999999999E-3</c:v>
                </c:pt>
                <c:pt idx="291">
                  <c:v>2.8E-3</c:v>
                </c:pt>
                <c:pt idx="292">
                  <c:v>2.8E-3</c:v>
                </c:pt>
                <c:pt idx="293">
                  <c:v>2.81E-3</c:v>
                </c:pt>
                <c:pt idx="294">
                  <c:v>2.81E-3</c:v>
                </c:pt>
                <c:pt idx="295">
                  <c:v>2.81E-3</c:v>
                </c:pt>
                <c:pt idx="296">
                  <c:v>2.82E-3</c:v>
                </c:pt>
                <c:pt idx="297">
                  <c:v>2.82E-3</c:v>
                </c:pt>
                <c:pt idx="298">
                  <c:v>2.8300000000000001E-3</c:v>
                </c:pt>
                <c:pt idx="299">
                  <c:v>2.8300000000000001E-3</c:v>
                </c:pt>
                <c:pt idx="300">
                  <c:v>2.8400000000000001E-3</c:v>
                </c:pt>
                <c:pt idx="301">
                  <c:v>2.8400000000000001E-3</c:v>
                </c:pt>
                <c:pt idx="302">
                  <c:v>2.8500000000000001E-3</c:v>
                </c:pt>
                <c:pt idx="303">
                  <c:v>2.8500000000000001E-3</c:v>
                </c:pt>
                <c:pt idx="304">
                  <c:v>2.8500000000000001E-3</c:v>
                </c:pt>
                <c:pt idx="305">
                  <c:v>2.8600000000000001E-3</c:v>
                </c:pt>
                <c:pt idx="306">
                  <c:v>2.8600000000000001E-3</c:v>
                </c:pt>
                <c:pt idx="307">
                  <c:v>2.8600000000000001E-3</c:v>
                </c:pt>
                <c:pt idx="308">
                  <c:v>2.8600000000000001E-3</c:v>
                </c:pt>
                <c:pt idx="309">
                  <c:v>2.8600000000000001E-3</c:v>
                </c:pt>
                <c:pt idx="310">
                  <c:v>2.8700000000000002E-3</c:v>
                </c:pt>
                <c:pt idx="311">
                  <c:v>2.8700000000000002E-3</c:v>
                </c:pt>
                <c:pt idx="312">
                  <c:v>2.8800000000000002E-3</c:v>
                </c:pt>
                <c:pt idx="313">
                  <c:v>2.8800000000000002E-3</c:v>
                </c:pt>
                <c:pt idx="314">
                  <c:v>2.8800000000000002E-3</c:v>
                </c:pt>
                <c:pt idx="315">
                  <c:v>2.8900000000000002E-3</c:v>
                </c:pt>
                <c:pt idx="316">
                  <c:v>2.8900000000000002E-3</c:v>
                </c:pt>
                <c:pt idx="317">
                  <c:v>2.8900000000000002E-3</c:v>
                </c:pt>
                <c:pt idx="318">
                  <c:v>2.8900000000000002E-3</c:v>
                </c:pt>
                <c:pt idx="319">
                  <c:v>2.8999999999999998E-3</c:v>
                </c:pt>
                <c:pt idx="320">
                  <c:v>2.8999999999999998E-3</c:v>
                </c:pt>
                <c:pt idx="321">
                  <c:v>2.9099999999999998E-3</c:v>
                </c:pt>
                <c:pt idx="322">
                  <c:v>2.9099999999999998E-3</c:v>
                </c:pt>
                <c:pt idx="323">
                  <c:v>2.9099999999999998E-3</c:v>
                </c:pt>
                <c:pt idx="324">
                  <c:v>2.9199999999999999E-3</c:v>
                </c:pt>
                <c:pt idx="325">
                  <c:v>2.9199999999999999E-3</c:v>
                </c:pt>
                <c:pt idx="326">
                  <c:v>2.9299999999999999E-3</c:v>
                </c:pt>
                <c:pt idx="327">
                  <c:v>2.9299999999999999E-3</c:v>
                </c:pt>
                <c:pt idx="328">
                  <c:v>2.9399999999999999E-3</c:v>
                </c:pt>
                <c:pt idx="329">
                  <c:v>2.9399999999999999E-3</c:v>
                </c:pt>
                <c:pt idx="330">
                  <c:v>2.9399999999999999E-3</c:v>
                </c:pt>
                <c:pt idx="331">
                  <c:v>2.9399999999999999E-3</c:v>
                </c:pt>
                <c:pt idx="332">
                  <c:v>2.9499999999999999E-3</c:v>
                </c:pt>
                <c:pt idx="333">
                  <c:v>2.9499999999999999E-3</c:v>
                </c:pt>
                <c:pt idx="334">
                  <c:v>2.9499999999999999E-3</c:v>
                </c:pt>
                <c:pt idx="335">
                  <c:v>2.96E-3</c:v>
                </c:pt>
                <c:pt idx="336">
                  <c:v>2.96E-3</c:v>
                </c:pt>
                <c:pt idx="337">
                  <c:v>2.97E-3</c:v>
                </c:pt>
                <c:pt idx="338">
                  <c:v>2.97E-3</c:v>
                </c:pt>
                <c:pt idx="339">
                  <c:v>2.98E-3</c:v>
                </c:pt>
                <c:pt idx="340">
                  <c:v>2.98E-3</c:v>
                </c:pt>
                <c:pt idx="341">
                  <c:v>2.98E-3</c:v>
                </c:pt>
                <c:pt idx="342">
                  <c:v>2.98E-3</c:v>
                </c:pt>
                <c:pt idx="343">
                  <c:v>2.99E-3</c:v>
                </c:pt>
                <c:pt idx="344">
                  <c:v>2.99E-3</c:v>
                </c:pt>
                <c:pt idx="345">
                  <c:v>2.99E-3</c:v>
                </c:pt>
                <c:pt idx="346">
                  <c:v>3.0000000000000001E-3</c:v>
                </c:pt>
                <c:pt idx="347">
                  <c:v>3.0000000000000001E-3</c:v>
                </c:pt>
                <c:pt idx="348">
                  <c:v>3.0000000000000001E-3</c:v>
                </c:pt>
                <c:pt idx="349">
                  <c:v>3.0100000000000001E-3</c:v>
                </c:pt>
                <c:pt idx="350">
                  <c:v>3.0100000000000001E-3</c:v>
                </c:pt>
                <c:pt idx="351">
                  <c:v>3.0100000000000001E-3</c:v>
                </c:pt>
                <c:pt idx="352">
                  <c:v>3.0100000000000001E-3</c:v>
                </c:pt>
                <c:pt idx="353">
                  <c:v>3.0200000000000001E-3</c:v>
                </c:pt>
                <c:pt idx="354">
                  <c:v>3.0300000000000001E-3</c:v>
                </c:pt>
                <c:pt idx="355">
                  <c:v>3.0300000000000001E-3</c:v>
                </c:pt>
                <c:pt idx="356">
                  <c:v>3.0300000000000001E-3</c:v>
                </c:pt>
                <c:pt idx="357">
                  <c:v>3.0400000000000002E-3</c:v>
                </c:pt>
                <c:pt idx="358">
                  <c:v>3.0400000000000002E-3</c:v>
                </c:pt>
                <c:pt idx="359">
                  <c:v>3.0400000000000002E-3</c:v>
                </c:pt>
                <c:pt idx="360">
                  <c:v>3.0500000000000002E-3</c:v>
                </c:pt>
                <c:pt idx="361">
                  <c:v>3.0500000000000002E-3</c:v>
                </c:pt>
                <c:pt idx="362">
                  <c:v>3.0599999999999998E-3</c:v>
                </c:pt>
                <c:pt idx="363">
                  <c:v>3.0599999999999998E-3</c:v>
                </c:pt>
                <c:pt idx="364">
                  <c:v>3.0599999999999998E-3</c:v>
                </c:pt>
                <c:pt idx="365">
                  <c:v>3.0599999999999998E-3</c:v>
                </c:pt>
                <c:pt idx="366">
                  <c:v>3.0599999999999998E-3</c:v>
                </c:pt>
                <c:pt idx="367">
                  <c:v>3.0699999999999998E-3</c:v>
                </c:pt>
                <c:pt idx="368">
                  <c:v>3.0699999999999998E-3</c:v>
                </c:pt>
                <c:pt idx="369">
                  <c:v>3.0799999999999998E-3</c:v>
                </c:pt>
                <c:pt idx="370">
                  <c:v>3.0799999999999998E-3</c:v>
                </c:pt>
                <c:pt idx="371">
                  <c:v>3.0799999999999998E-3</c:v>
                </c:pt>
                <c:pt idx="372">
                  <c:v>3.0799999999999998E-3</c:v>
                </c:pt>
                <c:pt idx="373">
                  <c:v>3.0899999999999999E-3</c:v>
                </c:pt>
                <c:pt idx="374">
                  <c:v>3.0899999999999999E-3</c:v>
                </c:pt>
                <c:pt idx="375">
                  <c:v>3.0999999999999999E-3</c:v>
                </c:pt>
                <c:pt idx="376">
                  <c:v>3.0999999999999999E-3</c:v>
                </c:pt>
                <c:pt idx="377">
                  <c:v>3.0999999999999999E-3</c:v>
                </c:pt>
                <c:pt idx="378">
                  <c:v>3.0999999999999999E-3</c:v>
                </c:pt>
                <c:pt idx="379">
                  <c:v>3.0999999999999999E-3</c:v>
                </c:pt>
                <c:pt idx="380">
                  <c:v>3.1099999999999999E-3</c:v>
                </c:pt>
                <c:pt idx="381">
                  <c:v>3.1099999999999999E-3</c:v>
                </c:pt>
                <c:pt idx="382">
                  <c:v>3.1199999999999999E-3</c:v>
                </c:pt>
                <c:pt idx="383">
                  <c:v>3.1199999999999999E-3</c:v>
                </c:pt>
                <c:pt idx="384">
                  <c:v>3.1199999999999999E-3</c:v>
                </c:pt>
                <c:pt idx="385">
                  <c:v>3.1199999999999999E-3</c:v>
                </c:pt>
                <c:pt idx="386">
                  <c:v>3.1199999999999999E-3</c:v>
                </c:pt>
                <c:pt idx="387">
                  <c:v>3.13E-3</c:v>
                </c:pt>
                <c:pt idx="388">
                  <c:v>3.13E-3</c:v>
                </c:pt>
                <c:pt idx="389">
                  <c:v>3.14E-3</c:v>
                </c:pt>
                <c:pt idx="390">
                  <c:v>3.14E-3</c:v>
                </c:pt>
                <c:pt idx="391">
                  <c:v>3.14E-3</c:v>
                </c:pt>
                <c:pt idx="392">
                  <c:v>3.14E-3</c:v>
                </c:pt>
                <c:pt idx="393">
                  <c:v>3.14E-3</c:v>
                </c:pt>
                <c:pt idx="394">
                  <c:v>3.15E-3</c:v>
                </c:pt>
                <c:pt idx="395">
                  <c:v>3.15E-3</c:v>
                </c:pt>
                <c:pt idx="396">
                  <c:v>3.16E-3</c:v>
                </c:pt>
                <c:pt idx="397">
                  <c:v>3.16E-3</c:v>
                </c:pt>
                <c:pt idx="398">
                  <c:v>3.16E-3</c:v>
                </c:pt>
                <c:pt idx="399">
                  <c:v>3.16E-3</c:v>
                </c:pt>
                <c:pt idx="400">
                  <c:v>3.16E-3</c:v>
                </c:pt>
                <c:pt idx="401">
                  <c:v>3.1700000000000001E-3</c:v>
                </c:pt>
                <c:pt idx="402">
                  <c:v>3.1700000000000001E-3</c:v>
                </c:pt>
                <c:pt idx="403">
                  <c:v>3.1800000000000001E-3</c:v>
                </c:pt>
                <c:pt idx="404">
                  <c:v>3.1800000000000001E-3</c:v>
                </c:pt>
                <c:pt idx="405">
                  <c:v>3.1800000000000001E-3</c:v>
                </c:pt>
                <c:pt idx="406">
                  <c:v>3.1800000000000001E-3</c:v>
                </c:pt>
                <c:pt idx="407">
                  <c:v>3.1800000000000001E-3</c:v>
                </c:pt>
                <c:pt idx="408">
                  <c:v>3.1900000000000001E-3</c:v>
                </c:pt>
                <c:pt idx="409">
                  <c:v>3.1900000000000001E-3</c:v>
                </c:pt>
                <c:pt idx="410">
                  <c:v>3.1900000000000001E-3</c:v>
                </c:pt>
                <c:pt idx="411">
                  <c:v>3.2000000000000002E-3</c:v>
                </c:pt>
                <c:pt idx="412">
                  <c:v>3.2000000000000002E-3</c:v>
                </c:pt>
                <c:pt idx="413">
                  <c:v>3.2000000000000002E-3</c:v>
                </c:pt>
                <c:pt idx="414">
                  <c:v>3.2100000000000002E-3</c:v>
                </c:pt>
                <c:pt idx="415">
                  <c:v>3.2100000000000002E-3</c:v>
                </c:pt>
                <c:pt idx="416">
                  <c:v>3.2100000000000002E-3</c:v>
                </c:pt>
                <c:pt idx="417">
                  <c:v>3.2200000000000002E-3</c:v>
                </c:pt>
                <c:pt idx="418">
                  <c:v>3.2200000000000002E-3</c:v>
                </c:pt>
                <c:pt idx="419">
                  <c:v>3.2200000000000002E-3</c:v>
                </c:pt>
                <c:pt idx="420">
                  <c:v>3.2200000000000002E-3</c:v>
                </c:pt>
                <c:pt idx="421">
                  <c:v>3.2200000000000002E-3</c:v>
                </c:pt>
                <c:pt idx="422">
                  <c:v>3.2299999999999998E-3</c:v>
                </c:pt>
                <c:pt idx="423">
                  <c:v>3.2299999999999998E-3</c:v>
                </c:pt>
                <c:pt idx="424">
                  <c:v>3.2399999999999998E-3</c:v>
                </c:pt>
                <c:pt idx="425">
                  <c:v>3.2399999999999998E-3</c:v>
                </c:pt>
                <c:pt idx="426">
                  <c:v>3.2399999999999998E-3</c:v>
                </c:pt>
                <c:pt idx="427">
                  <c:v>3.2399999999999998E-3</c:v>
                </c:pt>
                <c:pt idx="428">
                  <c:v>3.2399999999999998E-3</c:v>
                </c:pt>
                <c:pt idx="429">
                  <c:v>3.2399999999999998E-3</c:v>
                </c:pt>
                <c:pt idx="430">
                  <c:v>3.2499999999999999E-3</c:v>
                </c:pt>
                <c:pt idx="431">
                  <c:v>3.2599999999999999E-3</c:v>
                </c:pt>
                <c:pt idx="432">
                  <c:v>3.2599999999999999E-3</c:v>
                </c:pt>
                <c:pt idx="433">
                  <c:v>3.2599999999999999E-3</c:v>
                </c:pt>
                <c:pt idx="434">
                  <c:v>3.2699999999999999E-3</c:v>
                </c:pt>
                <c:pt idx="435">
                  <c:v>3.2699999999999999E-3</c:v>
                </c:pt>
                <c:pt idx="436">
                  <c:v>3.2699999999999999E-3</c:v>
                </c:pt>
                <c:pt idx="437">
                  <c:v>3.2799999999999999E-3</c:v>
                </c:pt>
                <c:pt idx="438">
                  <c:v>3.2799999999999999E-3</c:v>
                </c:pt>
                <c:pt idx="439">
                  <c:v>3.2799999999999999E-3</c:v>
                </c:pt>
                <c:pt idx="440">
                  <c:v>3.2799999999999999E-3</c:v>
                </c:pt>
                <c:pt idx="441">
                  <c:v>3.2799999999999999E-3</c:v>
                </c:pt>
                <c:pt idx="442">
                  <c:v>3.2799999999999999E-3</c:v>
                </c:pt>
                <c:pt idx="443">
                  <c:v>3.29E-3</c:v>
                </c:pt>
                <c:pt idx="444">
                  <c:v>3.29E-3</c:v>
                </c:pt>
                <c:pt idx="445">
                  <c:v>3.3E-3</c:v>
                </c:pt>
                <c:pt idx="446">
                  <c:v>3.3E-3</c:v>
                </c:pt>
                <c:pt idx="447">
                  <c:v>3.3E-3</c:v>
                </c:pt>
                <c:pt idx="448">
                  <c:v>3.31E-3</c:v>
                </c:pt>
                <c:pt idx="449">
                  <c:v>3.3E-3</c:v>
                </c:pt>
                <c:pt idx="450">
                  <c:v>3.31E-3</c:v>
                </c:pt>
                <c:pt idx="451">
                  <c:v>3.31E-3</c:v>
                </c:pt>
                <c:pt idx="452">
                  <c:v>3.32E-3</c:v>
                </c:pt>
                <c:pt idx="453">
                  <c:v>3.32E-3</c:v>
                </c:pt>
                <c:pt idx="454">
                  <c:v>3.32E-3</c:v>
                </c:pt>
                <c:pt idx="455">
                  <c:v>3.3300000000000001E-3</c:v>
                </c:pt>
                <c:pt idx="456">
                  <c:v>3.3300000000000001E-3</c:v>
                </c:pt>
                <c:pt idx="457">
                  <c:v>3.3300000000000001E-3</c:v>
                </c:pt>
                <c:pt idx="458">
                  <c:v>3.3400000000000001E-3</c:v>
                </c:pt>
                <c:pt idx="459">
                  <c:v>3.3400000000000001E-3</c:v>
                </c:pt>
                <c:pt idx="460">
                  <c:v>3.3400000000000001E-3</c:v>
                </c:pt>
                <c:pt idx="461">
                  <c:v>3.3500000000000001E-3</c:v>
                </c:pt>
                <c:pt idx="462">
                  <c:v>3.3500000000000001E-3</c:v>
                </c:pt>
                <c:pt idx="463">
                  <c:v>3.3500000000000001E-3</c:v>
                </c:pt>
                <c:pt idx="464">
                  <c:v>3.3500000000000001E-3</c:v>
                </c:pt>
                <c:pt idx="465">
                  <c:v>3.3600000000000001E-3</c:v>
                </c:pt>
                <c:pt idx="466">
                  <c:v>3.3600000000000001E-3</c:v>
                </c:pt>
                <c:pt idx="467">
                  <c:v>3.3600000000000001E-3</c:v>
                </c:pt>
                <c:pt idx="468">
                  <c:v>3.3600000000000001E-3</c:v>
                </c:pt>
                <c:pt idx="469">
                  <c:v>3.3600000000000001E-3</c:v>
                </c:pt>
                <c:pt idx="470">
                  <c:v>3.3700000000000002E-3</c:v>
                </c:pt>
                <c:pt idx="471">
                  <c:v>3.3700000000000002E-3</c:v>
                </c:pt>
                <c:pt idx="472">
                  <c:v>3.3700000000000002E-3</c:v>
                </c:pt>
                <c:pt idx="473">
                  <c:v>3.3800000000000002E-3</c:v>
                </c:pt>
                <c:pt idx="474">
                  <c:v>3.3800000000000002E-3</c:v>
                </c:pt>
                <c:pt idx="475">
                  <c:v>3.3800000000000002E-3</c:v>
                </c:pt>
                <c:pt idx="476">
                  <c:v>3.3899999999999998E-3</c:v>
                </c:pt>
                <c:pt idx="477">
                  <c:v>3.3899999999999998E-3</c:v>
                </c:pt>
                <c:pt idx="478">
                  <c:v>3.3899999999999998E-3</c:v>
                </c:pt>
                <c:pt idx="479">
                  <c:v>3.3999999999999998E-3</c:v>
                </c:pt>
                <c:pt idx="480">
                  <c:v>3.3999999999999998E-3</c:v>
                </c:pt>
                <c:pt idx="481">
                  <c:v>3.4099999999999998E-3</c:v>
                </c:pt>
                <c:pt idx="482">
                  <c:v>3.4099999999999998E-3</c:v>
                </c:pt>
                <c:pt idx="483">
                  <c:v>3.4099999999999998E-3</c:v>
                </c:pt>
                <c:pt idx="484">
                  <c:v>3.4099999999999998E-3</c:v>
                </c:pt>
                <c:pt idx="485">
                  <c:v>3.4099999999999998E-3</c:v>
                </c:pt>
                <c:pt idx="486">
                  <c:v>3.4199999999999999E-3</c:v>
                </c:pt>
                <c:pt idx="487">
                  <c:v>3.4199999999999999E-3</c:v>
                </c:pt>
                <c:pt idx="488">
                  <c:v>3.4199999999999999E-3</c:v>
                </c:pt>
                <c:pt idx="489">
                  <c:v>3.4299999999999999E-3</c:v>
                </c:pt>
                <c:pt idx="490">
                  <c:v>3.4299999999999999E-3</c:v>
                </c:pt>
                <c:pt idx="491">
                  <c:v>3.4299999999999999E-3</c:v>
                </c:pt>
                <c:pt idx="492">
                  <c:v>3.4299999999999999E-3</c:v>
                </c:pt>
                <c:pt idx="493">
                  <c:v>3.4399999999999999E-3</c:v>
                </c:pt>
                <c:pt idx="494">
                  <c:v>3.4499999999999999E-3</c:v>
                </c:pt>
                <c:pt idx="495">
                  <c:v>3.4499999999999999E-3</c:v>
                </c:pt>
                <c:pt idx="496">
                  <c:v>3.4499999999999999E-3</c:v>
                </c:pt>
                <c:pt idx="497">
                  <c:v>3.4499999999999999E-3</c:v>
                </c:pt>
                <c:pt idx="498">
                  <c:v>3.46E-3</c:v>
                </c:pt>
                <c:pt idx="499">
                  <c:v>3.46E-3</c:v>
                </c:pt>
                <c:pt idx="500">
                  <c:v>3.46E-3</c:v>
                </c:pt>
                <c:pt idx="501">
                  <c:v>3.47E-3</c:v>
                </c:pt>
                <c:pt idx="502">
                  <c:v>3.47E-3</c:v>
                </c:pt>
                <c:pt idx="503">
                  <c:v>3.48E-3</c:v>
                </c:pt>
                <c:pt idx="504">
                  <c:v>3.48E-3</c:v>
                </c:pt>
                <c:pt idx="505">
                  <c:v>3.48E-3</c:v>
                </c:pt>
                <c:pt idx="506">
                  <c:v>3.48E-3</c:v>
                </c:pt>
                <c:pt idx="507">
                  <c:v>3.49E-3</c:v>
                </c:pt>
                <c:pt idx="508">
                  <c:v>3.5000000000000001E-3</c:v>
                </c:pt>
                <c:pt idx="509">
                  <c:v>3.5000000000000001E-3</c:v>
                </c:pt>
                <c:pt idx="510">
                  <c:v>3.5000000000000001E-3</c:v>
                </c:pt>
                <c:pt idx="511">
                  <c:v>3.5000000000000001E-3</c:v>
                </c:pt>
                <c:pt idx="512">
                  <c:v>3.5000000000000001E-3</c:v>
                </c:pt>
                <c:pt idx="513">
                  <c:v>3.5000000000000001E-3</c:v>
                </c:pt>
                <c:pt idx="514">
                  <c:v>3.5100000000000001E-3</c:v>
                </c:pt>
                <c:pt idx="515">
                  <c:v>3.5200000000000001E-3</c:v>
                </c:pt>
                <c:pt idx="516">
                  <c:v>3.5200000000000001E-3</c:v>
                </c:pt>
                <c:pt idx="517">
                  <c:v>3.5200000000000001E-3</c:v>
                </c:pt>
                <c:pt idx="518">
                  <c:v>3.5200000000000001E-3</c:v>
                </c:pt>
                <c:pt idx="519">
                  <c:v>3.5200000000000001E-3</c:v>
                </c:pt>
                <c:pt idx="520">
                  <c:v>3.5200000000000001E-3</c:v>
                </c:pt>
                <c:pt idx="521">
                  <c:v>3.5300000000000002E-3</c:v>
                </c:pt>
                <c:pt idx="522">
                  <c:v>3.5400000000000002E-3</c:v>
                </c:pt>
                <c:pt idx="523">
                  <c:v>3.5400000000000002E-3</c:v>
                </c:pt>
                <c:pt idx="524">
                  <c:v>3.5400000000000002E-3</c:v>
                </c:pt>
                <c:pt idx="525">
                  <c:v>3.5400000000000002E-3</c:v>
                </c:pt>
                <c:pt idx="526">
                  <c:v>3.5400000000000002E-3</c:v>
                </c:pt>
                <c:pt idx="527">
                  <c:v>3.5500000000000002E-3</c:v>
                </c:pt>
                <c:pt idx="528">
                  <c:v>3.5500000000000002E-3</c:v>
                </c:pt>
                <c:pt idx="529">
                  <c:v>3.5599999999999998E-3</c:v>
                </c:pt>
                <c:pt idx="530">
                  <c:v>3.5599999999999998E-3</c:v>
                </c:pt>
                <c:pt idx="531">
                  <c:v>3.5599999999999998E-3</c:v>
                </c:pt>
                <c:pt idx="532">
                  <c:v>3.5599999999999998E-3</c:v>
                </c:pt>
                <c:pt idx="533">
                  <c:v>3.5699999999999998E-3</c:v>
                </c:pt>
                <c:pt idx="534">
                  <c:v>3.5699999999999998E-3</c:v>
                </c:pt>
                <c:pt idx="535">
                  <c:v>3.5799999999999998E-3</c:v>
                </c:pt>
                <c:pt idx="536">
                  <c:v>3.5899999999999999E-3</c:v>
                </c:pt>
                <c:pt idx="537">
                  <c:v>3.5799999999999998E-3</c:v>
                </c:pt>
                <c:pt idx="538">
                  <c:v>3.5899999999999999E-3</c:v>
                </c:pt>
                <c:pt idx="539">
                  <c:v>3.5799999999999998E-3</c:v>
                </c:pt>
                <c:pt idx="540">
                  <c:v>3.5899999999999999E-3</c:v>
                </c:pt>
                <c:pt idx="541">
                  <c:v>3.5899999999999999E-3</c:v>
                </c:pt>
                <c:pt idx="542">
                  <c:v>3.5999999999999999E-3</c:v>
                </c:pt>
                <c:pt idx="543">
                  <c:v>3.5999999999999999E-3</c:v>
                </c:pt>
                <c:pt idx="544">
                  <c:v>3.5999999999999999E-3</c:v>
                </c:pt>
                <c:pt idx="545">
                  <c:v>3.6099999999999999E-3</c:v>
                </c:pt>
                <c:pt idx="546">
                  <c:v>3.6099999999999999E-3</c:v>
                </c:pt>
                <c:pt idx="547">
                  <c:v>3.6099999999999999E-3</c:v>
                </c:pt>
                <c:pt idx="548">
                  <c:v>3.6099999999999999E-3</c:v>
                </c:pt>
                <c:pt idx="549">
                  <c:v>3.62E-3</c:v>
                </c:pt>
                <c:pt idx="550">
                  <c:v>3.62E-3</c:v>
                </c:pt>
                <c:pt idx="551">
                  <c:v>3.62E-3</c:v>
                </c:pt>
                <c:pt idx="552">
                  <c:v>3.63E-3</c:v>
                </c:pt>
                <c:pt idx="553">
                  <c:v>3.63E-3</c:v>
                </c:pt>
                <c:pt idx="554">
                  <c:v>3.63E-3</c:v>
                </c:pt>
                <c:pt idx="555">
                  <c:v>3.64E-3</c:v>
                </c:pt>
                <c:pt idx="556">
                  <c:v>3.64E-3</c:v>
                </c:pt>
                <c:pt idx="557">
                  <c:v>3.65E-3</c:v>
                </c:pt>
                <c:pt idx="558">
                  <c:v>3.65E-3</c:v>
                </c:pt>
                <c:pt idx="559">
                  <c:v>3.65E-3</c:v>
                </c:pt>
                <c:pt idx="560">
                  <c:v>3.65E-3</c:v>
                </c:pt>
                <c:pt idx="561">
                  <c:v>3.65E-3</c:v>
                </c:pt>
                <c:pt idx="562">
                  <c:v>3.65E-3</c:v>
                </c:pt>
                <c:pt idx="563">
                  <c:v>3.6600000000000001E-3</c:v>
                </c:pt>
                <c:pt idx="564">
                  <c:v>3.6600000000000001E-3</c:v>
                </c:pt>
                <c:pt idx="565">
                  <c:v>3.6700000000000001E-3</c:v>
                </c:pt>
                <c:pt idx="566">
                  <c:v>3.6700000000000001E-3</c:v>
                </c:pt>
                <c:pt idx="567">
                  <c:v>3.6700000000000001E-3</c:v>
                </c:pt>
                <c:pt idx="568">
                  <c:v>3.6800000000000001E-3</c:v>
                </c:pt>
                <c:pt idx="569">
                  <c:v>3.6800000000000001E-3</c:v>
                </c:pt>
                <c:pt idx="570">
                  <c:v>3.6800000000000001E-3</c:v>
                </c:pt>
                <c:pt idx="571">
                  <c:v>3.6900000000000001E-3</c:v>
                </c:pt>
                <c:pt idx="572">
                  <c:v>3.6900000000000001E-3</c:v>
                </c:pt>
                <c:pt idx="573">
                  <c:v>3.6900000000000001E-3</c:v>
                </c:pt>
                <c:pt idx="574">
                  <c:v>3.6900000000000001E-3</c:v>
                </c:pt>
                <c:pt idx="575">
                  <c:v>3.6900000000000001E-3</c:v>
                </c:pt>
                <c:pt idx="576">
                  <c:v>3.7000000000000002E-3</c:v>
                </c:pt>
                <c:pt idx="577">
                  <c:v>3.7000000000000002E-3</c:v>
                </c:pt>
                <c:pt idx="578">
                  <c:v>3.7100000000000002E-3</c:v>
                </c:pt>
                <c:pt idx="579">
                  <c:v>3.7100000000000002E-3</c:v>
                </c:pt>
                <c:pt idx="580">
                  <c:v>3.7100000000000002E-3</c:v>
                </c:pt>
                <c:pt idx="581">
                  <c:v>3.7100000000000002E-3</c:v>
                </c:pt>
                <c:pt idx="582">
                  <c:v>3.7100000000000002E-3</c:v>
                </c:pt>
                <c:pt idx="583">
                  <c:v>3.7200000000000002E-3</c:v>
                </c:pt>
                <c:pt idx="584">
                  <c:v>3.7200000000000002E-3</c:v>
                </c:pt>
                <c:pt idx="585">
                  <c:v>3.7200000000000002E-3</c:v>
                </c:pt>
                <c:pt idx="586">
                  <c:v>3.7299999999999998E-3</c:v>
                </c:pt>
                <c:pt idx="587">
                  <c:v>3.7299999999999998E-3</c:v>
                </c:pt>
                <c:pt idx="588">
                  <c:v>3.7299999999999998E-3</c:v>
                </c:pt>
                <c:pt idx="589">
                  <c:v>3.7399999999999998E-3</c:v>
                </c:pt>
                <c:pt idx="590">
                  <c:v>3.7399999999999998E-3</c:v>
                </c:pt>
                <c:pt idx="591">
                  <c:v>3.7399999999999998E-3</c:v>
                </c:pt>
                <c:pt idx="592">
                  <c:v>3.7499999999999999E-3</c:v>
                </c:pt>
                <c:pt idx="593">
                  <c:v>3.7499999999999999E-3</c:v>
                </c:pt>
                <c:pt idx="594">
                  <c:v>3.7499999999999999E-3</c:v>
                </c:pt>
                <c:pt idx="595">
                  <c:v>3.7499999999999999E-3</c:v>
                </c:pt>
                <c:pt idx="596">
                  <c:v>3.7499999999999999E-3</c:v>
                </c:pt>
                <c:pt idx="597">
                  <c:v>3.7599999999999999E-3</c:v>
                </c:pt>
                <c:pt idx="598">
                  <c:v>3.7599999999999999E-3</c:v>
                </c:pt>
                <c:pt idx="599">
                  <c:v>3.7699999999999999E-3</c:v>
                </c:pt>
                <c:pt idx="600">
                  <c:v>3.7699999999999999E-3</c:v>
                </c:pt>
                <c:pt idx="601">
                  <c:v>3.7699999999999999E-3</c:v>
                </c:pt>
                <c:pt idx="602">
                  <c:v>3.7699999999999999E-3</c:v>
                </c:pt>
                <c:pt idx="603">
                  <c:v>3.7799999999999999E-3</c:v>
                </c:pt>
                <c:pt idx="604">
                  <c:v>3.7799999999999999E-3</c:v>
                </c:pt>
                <c:pt idx="605">
                  <c:v>3.79E-3</c:v>
                </c:pt>
                <c:pt idx="606">
                  <c:v>3.79E-3</c:v>
                </c:pt>
                <c:pt idx="607">
                  <c:v>3.79E-3</c:v>
                </c:pt>
                <c:pt idx="608">
                  <c:v>3.8E-3</c:v>
                </c:pt>
                <c:pt idx="609">
                  <c:v>3.8E-3</c:v>
                </c:pt>
                <c:pt idx="610">
                  <c:v>3.8E-3</c:v>
                </c:pt>
                <c:pt idx="611">
                  <c:v>3.8E-3</c:v>
                </c:pt>
                <c:pt idx="612">
                  <c:v>3.81E-3</c:v>
                </c:pt>
                <c:pt idx="613">
                  <c:v>3.82E-3</c:v>
                </c:pt>
                <c:pt idx="614">
                  <c:v>3.82E-3</c:v>
                </c:pt>
                <c:pt idx="615">
                  <c:v>3.82E-3</c:v>
                </c:pt>
                <c:pt idx="616">
                  <c:v>3.82E-3</c:v>
                </c:pt>
                <c:pt idx="617">
                  <c:v>3.82E-3</c:v>
                </c:pt>
                <c:pt idx="618">
                  <c:v>3.82E-3</c:v>
                </c:pt>
                <c:pt idx="619">
                  <c:v>3.8300000000000001E-3</c:v>
                </c:pt>
                <c:pt idx="620">
                  <c:v>3.8300000000000001E-3</c:v>
                </c:pt>
                <c:pt idx="621">
                  <c:v>3.8400000000000001E-3</c:v>
                </c:pt>
                <c:pt idx="622">
                  <c:v>3.8400000000000001E-3</c:v>
                </c:pt>
                <c:pt idx="623">
                  <c:v>3.8400000000000001E-3</c:v>
                </c:pt>
                <c:pt idx="624">
                  <c:v>3.8400000000000001E-3</c:v>
                </c:pt>
                <c:pt idx="625">
                  <c:v>3.8500000000000001E-3</c:v>
                </c:pt>
                <c:pt idx="626">
                  <c:v>3.8600000000000001E-3</c:v>
                </c:pt>
                <c:pt idx="627">
                  <c:v>3.8600000000000001E-3</c:v>
                </c:pt>
                <c:pt idx="628">
                  <c:v>3.8600000000000001E-3</c:v>
                </c:pt>
                <c:pt idx="629">
                  <c:v>3.8600000000000001E-3</c:v>
                </c:pt>
                <c:pt idx="630">
                  <c:v>3.8600000000000001E-3</c:v>
                </c:pt>
                <c:pt idx="631">
                  <c:v>3.8600000000000001E-3</c:v>
                </c:pt>
                <c:pt idx="632">
                  <c:v>3.8700000000000002E-3</c:v>
                </c:pt>
                <c:pt idx="633">
                  <c:v>3.8700000000000002E-3</c:v>
                </c:pt>
                <c:pt idx="634">
                  <c:v>3.8800000000000002E-3</c:v>
                </c:pt>
                <c:pt idx="635">
                  <c:v>3.8800000000000002E-3</c:v>
                </c:pt>
                <c:pt idx="636">
                  <c:v>3.8800000000000002E-3</c:v>
                </c:pt>
                <c:pt idx="637">
                  <c:v>3.8800000000000002E-3</c:v>
                </c:pt>
                <c:pt idx="638">
                  <c:v>3.8899999999999998E-3</c:v>
                </c:pt>
                <c:pt idx="639">
                  <c:v>3.8899999999999998E-3</c:v>
                </c:pt>
                <c:pt idx="640">
                  <c:v>3.8999999999999998E-3</c:v>
                </c:pt>
                <c:pt idx="641">
                  <c:v>3.8999999999999998E-3</c:v>
                </c:pt>
                <c:pt idx="642">
                  <c:v>3.8999999999999998E-3</c:v>
                </c:pt>
                <c:pt idx="643">
                  <c:v>3.8999999999999998E-3</c:v>
                </c:pt>
                <c:pt idx="644">
                  <c:v>3.9100000000000003E-3</c:v>
                </c:pt>
                <c:pt idx="645">
                  <c:v>3.9100000000000003E-3</c:v>
                </c:pt>
                <c:pt idx="646">
                  <c:v>3.9100000000000003E-3</c:v>
                </c:pt>
                <c:pt idx="647">
                  <c:v>3.9199999999999999E-3</c:v>
                </c:pt>
                <c:pt idx="648">
                  <c:v>3.9199999999999999E-3</c:v>
                </c:pt>
                <c:pt idx="649">
                  <c:v>3.9199999999999999E-3</c:v>
                </c:pt>
                <c:pt idx="650">
                  <c:v>3.9199999999999999E-3</c:v>
                </c:pt>
                <c:pt idx="651">
                  <c:v>3.9199999999999999E-3</c:v>
                </c:pt>
                <c:pt idx="652">
                  <c:v>3.9300000000000003E-3</c:v>
                </c:pt>
                <c:pt idx="653">
                  <c:v>3.9300000000000003E-3</c:v>
                </c:pt>
                <c:pt idx="654">
                  <c:v>3.9300000000000003E-3</c:v>
                </c:pt>
                <c:pt idx="655">
                  <c:v>3.9399999999999999E-3</c:v>
                </c:pt>
                <c:pt idx="656">
                  <c:v>3.9500000000000004E-3</c:v>
                </c:pt>
                <c:pt idx="657">
                  <c:v>3.9500000000000004E-3</c:v>
                </c:pt>
                <c:pt idx="658">
                  <c:v>3.9500000000000004E-3</c:v>
                </c:pt>
                <c:pt idx="659">
                  <c:v>3.9500000000000004E-3</c:v>
                </c:pt>
                <c:pt idx="660">
                  <c:v>3.96E-3</c:v>
                </c:pt>
                <c:pt idx="661">
                  <c:v>3.96E-3</c:v>
                </c:pt>
                <c:pt idx="662">
                  <c:v>3.9699999999999996E-3</c:v>
                </c:pt>
                <c:pt idx="663">
                  <c:v>3.9699999999999996E-3</c:v>
                </c:pt>
                <c:pt idx="664">
                  <c:v>3.9699999999999996E-3</c:v>
                </c:pt>
                <c:pt idx="665">
                  <c:v>3.9699999999999996E-3</c:v>
                </c:pt>
                <c:pt idx="666">
                  <c:v>3.98E-3</c:v>
                </c:pt>
                <c:pt idx="667">
                  <c:v>3.98E-3</c:v>
                </c:pt>
                <c:pt idx="668">
                  <c:v>3.9899999999999996E-3</c:v>
                </c:pt>
                <c:pt idx="669">
                  <c:v>4.0000000000000001E-3</c:v>
                </c:pt>
                <c:pt idx="670">
                  <c:v>3.9899999999999996E-3</c:v>
                </c:pt>
                <c:pt idx="671">
                  <c:v>4.0000000000000001E-3</c:v>
                </c:pt>
                <c:pt idx="672">
                  <c:v>4.0000000000000001E-3</c:v>
                </c:pt>
                <c:pt idx="673">
                  <c:v>4.0000000000000001E-3</c:v>
                </c:pt>
                <c:pt idx="674">
                  <c:v>4.0099999999999997E-3</c:v>
                </c:pt>
                <c:pt idx="675">
                  <c:v>4.0099999999999997E-3</c:v>
                </c:pt>
                <c:pt idx="676">
                  <c:v>4.0099999999999997E-3</c:v>
                </c:pt>
                <c:pt idx="677">
                  <c:v>4.0200000000000001E-3</c:v>
                </c:pt>
                <c:pt idx="678">
                  <c:v>4.0200000000000001E-3</c:v>
                </c:pt>
                <c:pt idx="679">
                  <c:v>4.0200000000000001E-3</c:v>
                </c:pt>
                <c:pt idx="680">
                  <c:v>4.0200000000000001E-3</c:v>
                </c:pt>
                <c:pt idx="681">
                  <c:v>4.0299999999999997E-3</c:v>
                </c:pt>
                <c:pt idx="682">
                  <c:v>4.0299999999999997E-3</c:v>
                </c:pt>
                <c:pt idx="683">
                  <c:v>4.0400000000000002E-3</c:v>
                </c:pt>
                <c:pt idx="684">
                  <c:v>4.0400000000000002E-3</c:v>
                </c:pt>
                <c:pt idx="685">
                  <c:v>4.0400000000000002E-3</c:v>
                </c:pt>
                <c:pt idx="686">
                  <c:v>4.0499999999999998E-3</c:v>
                </c:pt>
                <c:pt idx="687">
                  <c:v>4.0499999999999998E-3</c:v>
                </c:pt>
                <c:pt idx="688">
                  <c:v>4.0499999999999998E-3</c:v>
                </c:pt>
                <c:pt idx="689">
                  <c:v>4.0600000000000002E-3</c:v>
                </c:pt>
                <c:pt idx="690">
                  <c:v>4.0600000000000002E-3</c:v>
                </c:pt>
                <c:pt idx="691">
                  <c:v>4.0699999999999998E-3</c:v>
                </c:pt>
                <c:pt idx="692">
                  <c:v>4.0699999999999998E-3</c:v>
                </c:pt>
                <c:pt idx="693">
                  <c:v>4.0699999999999998E-3</c:v>
                </c:pt>
                <c:pt idx="694">
                  <c:v>4.0699999999999998E-3</c:v>
                </c:pt>
                <c:pt idx="695">
                  <c:v>4.0800000000000003E-3</c:v>
                </c:pt>
                <c:pt idx="696">
                  <c:v>4.0800000000000003E-3</c:v>
                </c:pt>
                <c:pt idx="697">
                  <c:v>4.0899999999999999E-3</c:v>
                </c:pt>
                <c:pt idx="698">
                  <c:v>4.0899999999999999E-3</c:v>
                </c:pt>
                <c:pt idx="699">
                  <c:v>4.0899999999999999E-3</c:v>
                </c:pt>
                <c:pt idx="700">
                  <c:v>4.0899999999999999E-3</c:v>
                </c:pt>
                <c:pt idx="701">
                  <c:v>4.1000000000000003E-3</c:v>
                </c:pt>
                <c:pt idx="702">
                  <c:v>4.1000000000000003E-3</c:v>
                </c:pt>
                <c:pt idx="703">
                  <c:v>4.1099999999999999E-3</c:v>
                </c:pt>
                <c:pt idx="704">
                  <c:v>4.1200000000000004E-3</c:v>
                </c:pt>
                <c:pt idx="705">
                  <c:v>4.1200000000000004E-3</c:v>
                </c:pt>
                <c:pt idx="706">
                  <c:v>4.1200000000000004E-3</c:v>
                </c:pt>
                <c:pt idx="707">
                  <c:v>4.1200000000000004E-3</c:v>
                </c:pt>
                <c:pt idx="708">
                  <c:v>4.1200000000000004E-3</c:v>
                </c:pt>
                <c:pt idx="709">
                  <c:v>4.13E-3</c:v>
                </c:pt>
                <c:pt idx="710">
                  <c:v>4.13E-3</c:v>
                </c:pt>
                <c:pt idx="711">
                  <c:v>4.1399999999999996E-3</c:v>
                </c:pt>
                <c:pt idx="712">
                  <c:v>4.1399999999999996E-3</c:v>
                </c:pt>
                <c:pt idx="713">
                  <c:v>4.1399999999999996E-3</c:v>
                </c:pt>
                <c:pt idx="714">
                  <c:v>4.15E-3</c:v>
                </c:pt>
                <c:pt idx="715">
                  <c:v>4.15E-3</c:v>
                </c:pt>
                <c:pt idx="716">
                  <c:v>4.15E-3</c:v>
                </c:pt>
                <c:pt idx="717">
                  <c:v>4.15E-3</c:v>
                </c:pt>
                <c:pt idx="718">
                  <c:v>4.1599999999999996E-3</c:v>
                </c:pt>
                <c:pt idx="719">
                  <c:v>4.1599999999999996E-3</c:v>
                </c:pt>
                <c:pt idx="720">
                  <c:v>4.1599999999999996E-3</c:v>
                </c:pt>
                <c:pt idx="721">
                  <c:v>4.1599999999999996E-3</c:v>
                </c:pt>
                <c:pt idx="722">
                  <c:v>4.1700000000000001E-3</c:v>
                </c:pt>
                <c:pt idx="723">
                  <c:v>4.1799999999999997E-3</c:v>
                </c:pt>
                <c:pt idx="724">
                  <c:v>4.1799999999999997E-3</c:v>
                </c:pt>
                <c:pt idx="725">
                  <c:v>4.1900000000000001E-3</c:v>
                </c:pt>
                <c:pt idx="726">
                  <c:v>4.1900000000000001E-3</c:v>
                </c:pt>
                <c:pt idx="727">
                  <c:v>4.1900000000000001E-3</c:v>
                </c:pt>
                <c:pt idx="728">
                  <c:v>4.1999999999999997E-3</c:v>
                </c:pt>
                <c:pt idx="729">
                  <c:v>4.1999999999999997E-3</c:v>
                </c:pt>
                <c:pt idx="730">
                  <c:v>4.1999999999999997E-3</c:v>
                </c:pt>
                <c:pt idx="731">
                  <c:v>4.2100000000000002E-3</c:v>
                </c:pt>
                <c:pt idx="732">
                  <c:v>4.2100000000000002E-3</c:v>
                </c:pt>
                <c:pt idx="733">
                  <c:v>4.2199999999999998E-3</c:v>
                </c:pt>
                <c:pt idx="734">
                  <c:v>4.2199999999999998E-3</c:v>
                </c:pt>
                <c:pt idx="735">
                  <c:v>4.2199999999999998E-3</c:v>
                </c:pt>
                <c:pt idx="736">
                  <c:v>4.2199999999999998E-3</c:v>
                </c:pt>
                <c:pt idx="737">
                  <c:v>4.2300000000000003E-3</c:v>
                </c:pt>
                <c:pt idx="738">
                  <c:v>4.2399999999999998E-3</c:v>
                </c:pt>
                <c:pt idx="739">
                  <c:v>4.2399999999999998E-3</c:v>
                </c:pt>
                <c:pt idx="740">
                  <c:v>4.2399999999999998E-3</c:v>
                </c:pt>
                <c:pt idx="741">
                  <c:v>4.2399999999999998E-3</c:v>
                </c:pt>
                <c:pt idx="742">
                  <c:v>4.2399999999999998E-3</c:v>
                </c:pt>
                <c:pt idx="743">
                  <c:v>4.2500000000000003E-3</c:v>
                </c:pt>
                <c:pt idx="744">
                  <c:v>4.2599999999999999E-3</c:v>
                </c:pt>
                <c:pt idx="745">
                  <c:v>4.2700000000000004E-3</c:v>
                </c:pt>
                <c:pt idx="746">
                  <c:v>4.2700000000000004E-3</c:v>
                </c:pt>
                <c:pt idx="747">
                  <c:v>4.2700000000000004E-3</c:v>
                </c:pt>
                <c:pt idx="748">
                  <c:v>4.2700000000000004E-3</c:v>
                </c:pt>
                <c:pt idx="749">
                  <c:v>4.2700000000000004E-3</c:v>
                </c:pt>
                <c:pt idx="750">
                  <c:v>4.2700000000000004E-3</c:v>
                </c:pt>
                <c:pt idx="751">
                  <c:v>4.28E-3</c:v>
                </c:pt>
                <c:pt idx="752">
                  <c:v>4.2900000000000004E-3</c:v>
                </c:pt>
                <c:pt idx="753">
                  <c:v>4.2900000000000004E-3</c:v>
                </c:pt>
                <c:pt idx="754">
                  <c:v>4.2900000000000004E-3</c:v>
                </c:pt>
                <c:pt idx="755">
                  <c:v>4.2900000000000004E-3</c:v>
                </c:pt>
                <c:pt idx="756">
                  <c:v>4.2900000000000004E-3</c:v>
                </c:pt>
                <c:pt idx="757">
                  <c:v>4.3E-3</c:v>
                </c:pt>
                <c:pt idx="758">
                  <c:v>4.3099999999999996E-3</c:v>
                </c:pt>
                <c:pt idx="759">
                  <c:v>4.3200000000000001E-3</c:v>
                </c:pt>
                <c:pt idx="760">
                  <c:v>4.3299999999999996E-3</c:v>
                </c:pt>
                <c:pt idx="761">
                  <c:v>4.3299999999999996E-3</c:v>
                </c:pt>
                <c:pt idx="762">
                  <c:v>4.3299999999999996E-3</c:v>
                </c:pt>
                <c:pt idx="763">
                  <c:v>4.3400000000000001E-3</c:v>
                </c:pt>
                <c:pt idx="764">
                  <c:v>4.3400000000000001E-3</c:v>
                </c:pt>
                <c:pt idx="765">
                  <c:v>4.3400000000000001E-3</c:v>
                </c:pt>
                <c:pt idx="766">
                  <c:v>4.3499999999999997E-3</c:v>
                </c:pt>
                <c:pt idx="767">
                  <c:v>4.3499999999999997E-3</c:v>
                </c:pt>
                <c:pt idx="768">
                  <c:v>4.3499999999999997E-3</c:v>
                </c:pt>
                <c:pt idx="769">
                  <c:v>4.3600000000000002E-3</c:v>
                </c:pt>
                <c:pt idx="770">
                  <c:v>4.3600000000000002E-3</c:v>
                </c:pt>
                <c:pt idx="771">
                  <c:v>4.3600000000000002E-3</c:v>
                </c:pt>
                <c:pt idx="772">
                  <c:v>4.3699999999999998E-3</c:v>
                </c:pt>
                <c:pt idx="773">
                  <c:v>4.3800000000000002E-3</c:v>
                </c:pt>
                <c:pt idx="774">
                  <c:v>4.3899999999999998E-3</c:v>
                </c:pt>
                <c:pt idx="775">
                  <c:v>4.3899999999999998E-3</c:v>
                </c:pt>
                <c:pt idx="776">
                  <c:v>4.3899999999999998E-3</c:v>
                </c:pt>
                <c:pt idx="777">
                  <c:v>4.3899999999999998E-3</c:v>
                </c:pt>
                <c:pt idx="778">
                  <c:v>4.4000000000000003E-3</c:v>
                </c:pt>
                <c:pt idx="779">
                  <c:v>4.4000000000000003E-3</c:v>
                </c:pt>
                <c:pt idx="780">
                  <c:v>4.4099999999999999E-3</c:v>
                </c:pt>
                <c:pt idx="781">
                  <c:v>4.4099999999999999E-3</c:v>
                </c:pt>
                <c:pt idx="782">
                  <c:v>4.4200000000000003E-3</c:v>
                </c:pt>
                <c:pt idx="783">
                  <c:v>4.4200000000000003E-3</c:v>
                </c:pt>
                <c:pt idx="784">
                  <c:v>4.4299999999999999E-3</c:v>
                </c:pt>
                <c:pt idx="785">
                  <c:v>4.4299999999999999E-3</c:v>
                </c:pt>
                <c:pt idx="786">
                  <c:v>4.4299999999999999E-3</c:v>
                </c:pt>
                <c:pt idx="787">
                  <c:v>4.4400000000000004E-3</c:v>
                </c:pt>
                <c:pt idx="788">
                  <c:v>4.4400000000000004E-3</c:v>
                </c:pt>
                <c:pt idx="789">
                  <c:v>4.4400000000000004E-3</c:v>
                </c:pt>
                <c:pt idx="790">
                  <c:v>4.45E-3</c:v>
                </c:pt>
                <c:pt idx="791">
                  <c:v>4.45E-3</c:v>
                </c:pt>
                <c:pt idx="792">
                  <c:v>4.4600000000000004E-3</c:v>
                </c:pt>
                <c:pt idx="793">
                  <c:v>4.4600000000000004E-3</c:v>
                </c:pt>
                <c:pt idx="794">
                  <c:v>4.47E-3</c:v>
                </c:pt>
                <c:pt idx="795">
                  <c:v>4.47E-3</c:v>
                </c:pt>
                <c:pt idx="796">
                  <c:v>4.47E-3</c:v>
                </c:pt>
                <c:pt idx="797">
                  <c:v>4.4799999999999996E-3</c:v>
                </c:pt>
                <c:pt idx="798">
                  <c:v>4.4799999999999996E-3</c:v>
                </c:pt>
                <c:pt idx="799">
                  <c:v>4.4900000000000001E-3</c:v>
                </c:pt>
                <c:pt idx="800">
                  <c:v>4.4900000000000001E-3</c:v>
                </c:pt>
                <c:pt idx="801">
                  <c:v>4.4999999999999997E-3</c:v>
                </c:pt>
                <c:pt idx="802">
                  <c:v>4.4999999999999997E-3</c:v>
                </c:pt>
                <c:pt idx="803">
                  <c:v>4.4999999999999997E-3</c:v>
                </c:pt>
                <c:pt idx="804">
                  <c:v>4.5100000000000001E-3</c:v>
                </c:pt>
                <c:pt idx="805">
                  <c:v>4.5100000000000001E-3</c:v>
                </c:pt>
                <c:pt idx="806">
                  <c:v>4.5199999999999997E-3</c:v>
                </c:pt>
                <c:pt idx="807">
                  <c:v>4.5300000000000002E-3</c:v>
                </c:pt>
                <c:pt idx="808">
                  <c:v>4.5300000000000002E-3</c:v>
                </c:pt>
                <c:pt idx="809">
                  <c:v>4.5399999999999998E-3</c:v>
                </c:pt>
                <c:pt idx="810">
                  <c:v>4.5500000000000002E-3</c:v>
                </c:pt>
                <c:pt idx="811">
                  <c:v>4.5500000000000002E-3</c:v>
                </c:pt>
                <c:pt idx="812">
                  <c:v>4.5599999999999998E-3</c:v>
                </c:pt>
                <c:pt idx="813">
                  <c:v>4.5599999999999998E-3</c:v>
                </c:pt>
                <c:pt idx="814">
                  <c:v>4.5700000000000003E-3</c:v>
                </c:pt>
                <c:pt idx="815">
                  <c:v>4.5700000000000003E-3</c:v>
                </c:pt>
              </c:numCache>
            </c:numRef>
          </c:xVal>
          <c:yVal>
            <c:numRef>
              <c:f>'Long 1'!$E$8:$E$823</c:f>
              <c:numCache>
                <c:formatCode>General</c:formatCode>
                <c:ptCount val="816"/>
                <c:pt idx="0">
                  <c:v>80</c:v>
                </c:pt>
                <c:pt idx="1">
                  <c:v>362</c:v>
                </c:pt>
                <c:pt idx="2">
                  <c:v>1473</c:v>
                </c:pt>
                <c:pt idx="3">
                  <c:v>2383</c:v>
                </c:pt>
                <c:pt idx="4">
                  <c:v>2891</c:v>
                </c:pt>
                <c:pt idx="5">
                  <c:v>3214</c:v>
                </c:pt>
                <c:pt idx="6">
                  <c:v>3699</c:v>
                </c:pt>
                <c:pt idx="7">
                  <c:v>4005</c:v>
                </c:pt>
                <c:pt idx="8">
                  <c:v>4149</c:v>
                </c:pt>
                <c:pt idx="9">
                  <c:v>4190</c:v>
                </c:pt>
                <c:pt idx="10">
                  <c:v>4557</c:v>
                </c:pt>
                <c:pt idx="11">
                  <c:v>5586</c:v>
                </c:pt>
                <c:pt idx="12">
                  <c:v>6869</c:v>
                </c:pt>
                <c:pt idx="13">
                  <c:v>7707</c:v>
                </c:pt>
                <c:pt idx="14">
                  <c:v>7786</c:v>
                </c:pt>
                <c:pt idx="15">
                  <c:v>7802</c:v>
                </c:pt>
                <c:pt idx="16">
                  <c:v>7946</c:v>
                </c:pt>
                <c:pt idx="17">
                  <c:v>8405</c:v>
                </c:pt>
                <c:pt idx="18">
                  <c:v>9214</c:v>
                </c:pt>
                <c:pt idx="19">
                  <c:v>10121</c:v>
                </c:pt>
                <c:pt idx="20">
                  <c:v>11122</c:v>
                </c:pt>
                <c:pt idx="21">
                  <c:v>11737</c:v>
                </c:pt>
                <c:pt idx="22">
                  <c:v>11953</c:v>
                </c:pt>
                <c:pt idx="23">
                  <c:v>12145</c:v>
                </c:pt>
                <c:pt idx="24">
                  <c:v>12393</c:v>
                </c:pt>
                <c:pt idx="25">
                  <c:v>12786</c:v>
                </c:pt>
                <c:pt idx="26">
                  <c:v>13311</c:v>
                </c:pt>
                <c:pt idx="27">
                  <c:v>14105</c:v>
                </c:pt>
                <c:pt idx="28">
                  <c:v>14550</c:v>
                </c:pt>
                <c:pt idx="29">
                  <c:v>14841</c:v>
                </c:pt>
                <c:pt idx="30">
                  <c:v>15098</c:v>
                </c:pt>
                <c:pt idx="31">
                  <c:v>15410</c:v>
                </c:pt>
                <c:pt idx="32">
                  <c:v>15730</c:v>
                </c:pt>
                <c:pt idx="33">
                  <c:v>16205</c:v>
                </c:pt>
                <c:pt idx="34">
                  <c:v>17115</c:v>
                </c:pt>
                <c:pt idx="35">
                  <c:v>17970</c:v>
                </c:pt>
                <c:pt idx="36">
                  <c:v>18477</c:v>
                </c:pt>
                <c:pt idx="37">
                  <c:v>18811</c:v>
                </c:pt>
                <c:pt idx="38">
                  <c:v>19123</c:v>
                </c:pt>
                <c:pt idx="39">
                  <c:v>19483</c:v>
                </c:pt>
                <c:pt idx="40">
                  <c:v>19914</c:v>
                </c:pt>
                <c:pt idx="41">
                  <c:v>20416</c:v>
                </c:pt>
                <c:pt idx="42">
                  <c:v>20818</c:v>
                </c:pt>
                <c:pt idx="43">
                  <c:v>21129</c:v>
                </c:pt>
                <c:pt idx="44">
                  <c:v>21436</c:v>
                </c:pt>
                <c:pt idx="45">
                  <c:v>21745</c:v>
                </c:pt>
                <c:pt idx="46">
                  <c:v>22171</c:v>
                </c:pt>
                <c:pt idx="47">
                  <c:v>22720</c:v>
                </c:pt>
                <c:pt idx="48">
                  <c:v>23539</c:v>
                </c:pt>
                <c:pt idx="49">
                  <c:v>24079</c:v>
                </c:pt>
                <c:pt idx="50">
                  <c:v>24445</c:v>
                </c:pt>
                <c:pt idx="51">
                  <c:v>24795</c:v>
                </c:pt>
                <c:pt idx="52">
                  <c:v>25112</c:v>
                </c:pt>
                <c:pt idx="53">
                  <c:v>25500</c:v>
                </c:pt>
                <c:pt idx="54">
                  <c:v>25971</c:v>
                </c:pt>
                <c:pt idx="55">
                  <c:v>26525</c:v>
                </c:pt>
                <c:pt idx="56">
                  <c:v>26917</c:v>
                </c:pt>
                <c:pt idx="57">
                  <c:v>27240</c:v>
                </c:pt>
                <c:pt idx="58">
                  <c:v>27574</c:v>
                </c:pt>
                <c:pt idx="59">
                  <c:v>27985</c:v>
                </c:pt>
                <c:pt idx="60">
                  <c:v>28468</c:v>
                </c:pt>
                <c:pt idx="61">
                  <c:v>29110</c:v>
                </c:pt>
                <c:pt idx="62">
                  <c:v>29750</c:v>
                </c:pt>
                <c:pt idx="63">
                  <c:v>30132</c:v>
                </c:pt>
                <c:pt idx="64">
                  <c:v>30394</c:v>
                </c:pt>
                <c:pt idx="65">
                  <c:v>30665</c:v>
                </c:pt>
                <c:pt idx="66">
                  <c:v>31017</c:v>
                </c:pt>
                <c:pt idx="67">
                  <c:v>31345</c:v>
                </c:pt>
                <c:pt idx="68">
                  <c:v>31880</c:v>
                </c:pt>
                <c:pt idx="69">
                  <c:v>32395</c:v>
                </c:pt>
                <c:pt idx="70">
                  <c:v>32701</c:v>
                </c:pt>
                <c:pt idx="71">
                  <c:v>32932</c:v>
                </c:pt>
                <c:pt idx="72">
                  <c:v>33180</c:v>
                </c:pt>
                <c:pt idx="73">
                  <c:v>33452</c:v>
                </c:pt>
                <c:pt idx="74">
                  <c:v>33850</c:v>
                </c:pt>
                <c:pt idx="75">
                  <c:v>34374</c:v>
                </c:pt>
                <c:pt idx="76">
                  <c:v>34970</c:v>
                </c:pt>
                <c:pt idx="77">
                  <c:v>35327</c:v>
                </c:pt>
                <c:pt idx="78">
                  <c:v>35306</c:v>
                </c:pt>
                <c:pt idx="79">
                  <c:v>35558</c:v>
                </c:pt>
                <c:pt idx="80">
                  <c:v>35875</c:v>
                </c:pt>
                <c:pt idx="81">
                  <c:v>36175</c:v>
                </c:pt>
                <c:pt idx="82">
                  <c:v>36636</c:v>
                </c:pt>
                <c:pt idx="83">
                  <c:v>36901</c:v>
                </c:pt>
                <c:pt idx="84">
                  <c:v>36476</c:v>
                </c:pt>
                <c:pt idx="85">
                  <c:v>36493</c:v>
                </c:pt>
                <c:pt idx="86">
                  <c:v>36582</c:v>
                </c:pt>
                <c:pt idx="87">
                  <c:v>36875</c:v>
                </c:pt>
                <c:pt idx="88">
                  <c:v>37252</c:v>
                </c:pt>
                <c:pt idx="89">
                  <c:v>37420</c:v>
                </c:pt>
                <c:pt idx="90">
                  <c:v>37615</c:v>
                </c:pt>
                <c:pt idx="91">
                  <c:v>37869</c:v>
                </c:pt>
                <c:pt idx="92">
                  <c:v>38116</c:v>
                </c:pt>
                <c:pt idx="93">
                  <c:v>38434</c:v>
                </c:pt>
                <c:pt idx="94">
                  <c:v>38963</c:v>
                </c:pt>
                <c:pt idx="95">
                  <c:v>39291</c:v>
                </c:pt>
                <c:pt idx="96">
                  <c:v>39484</c:v>
                </c:pt>
                <c:pt idx="97">
                  <c:v>39771</c:v>
                </c:pt>
                <c:pt idx="98">
                  <c:v>39802</c:v>
                </c:pt>
                <c:pt idx="99">
                  <c:v>39763</c:v>
                </c:pt>
                <c:pt idx="100">
                  <c:v>40151</c:v>
                </c:pt>
                <c:pt idx="101">
                  <c:v>40239</c:v>
                </c:pt>
                <c:pt idx="102">
                  <c:v>40422</c:v>
                </c:pt>
                <c:pt idx="103">
                  <c:v>40616</c:v>
                </c:pt>
                <c:pt idx="104">
                  <c:v>40960</c:v>
                </c:pt>
                <c:pt idx="105">
                  <c:v>41273</c:v>
                </c:pt>
                <c:pt idx="106">
                  <c:v>41457</c:v>
                </c:pt>
                <c:pt idx="107">
                  <c:v>41532</c:v>
                </c:pt>
                <c:pt idx="108">
                  <c:v>41801</c:v>
                </c:pt>
                <c:pt idx="109">
                  <c:v>42081</c:v>
                </c:pt>
                <c:pt idx="110">
                  <c:v>42459</c:v>
                </c:pt>
                <c:pt idx="111">
                  <c:v>42972</c:v>
                </c:pt>
                <c:pt idx="112">
                  <c:v>43295</c:v>
                </c:pt>
                <c:pt idx="113">
                  <c:v>43508</c:v>
                </c:pt>
                <c:pt idx="114">
                  <c:v>43591</c:v>
                </c:pt>
                <c:pt idx="115">
                  <c:v>43776</c:v>
                </c:pt>
                <c:pt idx="116">
                  <c:v>44062</c:v>
                </c:pt>
                <c:pt idx="117">
                  <c:v>44249</c:v>
                </c:pt>
                <c:pt idx="118">
                  <c:v>44475</c:v>
                </c:pt>
                <c:pt idx="119">
                  <c:v>44687</c:v>
                </c:pt>
                <c:pt idx="120">
                  <c:v>44931</c:v>
                </c:pt>
                <c:pt idx="121">
                  <c:v>45172</c:v>
                </c:pt>
                <c:pt idx="122">
                  <c:v>45409</c:v>
                </c:pt>
                <c:pt idx="123">
                  <c:v>45886</c:v>
                </c:pt>
                <c:pt idx="124">
                  <c:v>46238</c:v>
                </c:pt>
                <c:pt idx="125">
                  <c:v>46362</c:v>
                </c:pt>
                <c:pt idx="126">
                  <c:v>46534</c:v>
                </c:pt>
                <c:pt idx="127">
                  <c:v>46759</c:v>
                </c:pt>
                <c:pt idx="128">
                  <c:v>46886</c:v>
                </c:pt>
                <c:pt idx="129">
                  <c:v>47150</c:v>
                </c:pt>
                <c:pt idx="130">
                  <c:v>47435</c:v>
                </c:pt>
                <c:pt idx="131">
                  <c:v>47606</c:v>
                </c:pt>
                <c:pt idx="132">
                  <c:v>47866</c:v>
                </c:pt>
                <c:pt idx="133">
                  <c:v>48117</c:v>
                </c:pt>
                <c:pt idx="134">
                  <c:v>48335</c:v>
                </c:pt>
                <c:pt idx="135">
                  <c:v>48583</c:v>
                </c:pt>
                <c:pt idx="136">
                  <c:v>48859</c:v>
                </c:pt>
                <c:pt idx="137">
                  <c:v>49002</c:v>
                </c:pt>
                <c:pt idx="138">
                  <c:v>48987</c:v>
                </c:pt>
                <c:pt idx="139">
                  <c:v>49214</c:v>
                </c:pt>
                <c:pt idx="140">
                  <c:v>49339</c:v>
                </c:pt>
                <c:pt idx="141">
                  <c:v>49565</c:v>
                </c:pt>
                <c:pt idx="142">
                  <c:v>49943</c:v>
                </c:pt>
                <c:pt idx="143">
                  <c:v>50214</c:v>
                </c:pt>
                <c:pt idx="144">
                  <c:v>50440</c:v>
                </c:pt>
                <c:pt idx="145">
                  <c:v>50634</c:v>
                </c:pt>
                <c:pt idx="146">
                  <c:v>50793</c:v>
                </c:pt>
                <c:pt idx="147">
                  <c:v>50960</c:v>
                </c:pt>
                <c:pt idx="148">
                  <c:v>51219</c:v>
                </c:pt>
                <c:pt idx="149">
                  <c:v>51444</c:v>
                </c:pt>
                <c:pt idx="150">
                  <c:v>51531</c:v>
                </c:pt>
                <c:pt idx="151">
                  <c:v>51643</c:v>
                </c:pt>
                <c:pt idx="152">
                  <c:v>51789</c:v>
                </c:pt>
                <c:pt idx="153">
                  <c:v>51937</c:v>
                </c:pt>
                <c:pt idx="154">
                  <c:v>52218</c:v>
                </c:pt>
                <c:pt idx="155">
                  <c:v>52557</c:v>
                </c:pt>
                <c:pt idx="156">
                  <c:v>52809</c:v>
                </c:pt>
                <c:pt idx="157">
                  <c:v>53043</c:v>
                </c:pt>
                <c:pt idx="158">
                  <c:v>53242</c:v>
                </c:pt>
                <c:pt idx="159">
                  <c:v>53431</c:v>
                </c:pt>
                <c:pt idx="160">
                  <c:v>53595</c:v>
                </c:pt>
                <c:pt idx="161">
                  <c:v>53888</c:v>
                </c:pt>
                <c:pt idx="162">
                  <c:v>54086</c:v>
                </c:pt>
                <c:pt idx="163">
                  <c:v>54207</c:v>
                </c:pt>
                <c:pt idx="164">
                  <c:v>54384</c:v>
                </c:pt>
                <c:pt idx="165">
                  <c:v>54568</c:v>
                </c:pt>
                <c:pt idx="166">
                  <c:v>54733</c:v>
                </c:pt>
                <c:pt idx="167">
                  <c:v>55014</c:v>
                </c:pt>
                <c:pt idx="168">
                  <c:v>55262</c:v>
                </c:pt>
                <c:pt idx="169">
                  <c:v>55403</c:v>
                </c:pt>
                <c:pt idx="170">
                  <c:v>55505</c:v>
                </c:pt>
                <c:pt idx="171">
                  <c:v>55640</c:v>
                </c:pt>
                <c:pt idx="172">
                  <c:v>55791</c:v>
                </c:pt>
                <c:pt idx="173">
                  <c:v>55932</c:v>
                </c:pt>
                <c:pt idx="174">
                  <c:v>56231</c:v>
                </c:pt>
                <c:pt idx="175">
                  <c:v>56500</c:v>
                </c:pt>
                <c:pt idx="176">
                  <c:v>56656</c:v>
                </c:pt>
                <c:pt idx="177">
                  <c:v>56805</c:v>
                </c:pt>
                <c:pt idx="178">
                  <c:v>56946</c:v>
                </c:pt>
                <c:pt idx="179">
                  <c:v>57090</c:v>
                </c:pt>
                <c:pt idx="180">
                  <c:v>57240</c:v>
                </c:pt>
                <c:pt idx="181">
                  <c:v>57513</c:v>
                </c:pt>
                <c:pt idx="182">
                  <c:v>57687</c:v>
                </c:pt>
                <c:pt idx="183">
                  <c:v>57816</c:v>
                </c:pt>
                <c:pt idx="184">
                  <c:v>57923</c:v>
                </c:pt>
                <c:pt idx="185">
                  <c:v>58036</c:v>
                </c:pt>
                <c:pt idx="186">
                  <c:v>58148</c:v>
                </c:pt>
                <c:pt idx="187">
                  <c:v>58357</c:v>
                </c:pt>
                <c:pt idx="188">
                  <c:v>58563</c:v>
                </c:pt>
                <c:pt idx="189">
                  <c:v>58724</c:v>
                </c:pt>
                <c:pt idx="190">
                  <c:v>58834</c:v>
                </c:pt>
                <c:pt idx="191">
                  <c:v>58972</c:v>
                </c:pt>
                <c:pt idx="192">
                  <c:v>59142</c:v>
                </c:pt>
                <c:pt idx="193">
                  <c:v>59364</c:v>
                </c:pt>
                <c:pt idx="194">
                  <c:v>59642</c:v>
                </c:pt>
                <c:pt idx="195">
                  <c:v>59851</c:v>
                </c:pt>
                <c:pt idx="196">
                  <c:v>59945</c:v>
                </c:pt>
                <c:pt idx="197">
                  <c:v>60046</c:v>
                </c:pt>
                <c:pt idx="198">
                  <c:v>60151</c:v>
                </c:pt>
                <c:pt idx="199">
                  <c:v>60259</c:v>
                </c:pt>
                <c:pt idx="200">
                  <c:v>60392</c:v>
                </c:pt>
                <c:pt idx="201">
                  <c:v>60648</c:v>
                </c:pt>
                <c:pt idx="202">
                  <c:v>60792</c:v>
                </c:pt>
                <c:pt idx="203">
                  <c:v>60876</c:v>
                </c:pt>
                <c:pt idx="204">
                  <c:v>60970</c:v>
                </c:pt>
                <c:pt idx="205">
                  <c:v>61078</c:v>
                </c:pt>
                <c:pt idx="206">
                  <c:v>61172</c:v>
                </c:pt>
                <c:pt idx="207">
                  <c:v>61315</c:v>
                </c:pt>
                <c:pt idx="208">
                  <c:v>61537</c:v>
                </c:pt>
                <c:pt idx="209">
                  <c:v>61642</c:v>
                </c:pt>
                <c:pt idx="210">
                  <c:v>61731</c:v>
                </c:pt>
                <c:pt idx="211">
                  <c:v>61829</c:v>
                </c:pt>
                <c:pt idx="212">
                  <c:v>61941</c:v>
                </c:pt>
                <c:pt idx="213">
                  <c:v>62072</c:v>
                </c:pt>
                <c:pt idx="214">
                  <c:v>62288</c:v>
                </c:pt>
                <c:pt idx="215">
                  <c:v>62537</c:v>
                </c:pt>
                <c:pt idx="216">
                  <c:v>62638</c:v>
                </c:pt>
                <c:pt idx="217">
                  <c:v>62738</c:v>
                </c:pt>
                <c:pt idx="218">
                  <c:v>62807</c:v>
                </c:pt>
                <c:pt idx="219">
                  <c:v>62907</c:v>
                </c:pt>
                <c:pt idx="220">
                  <c:v>63005</c:v>
                </c:pt>
                <c:pt idx="221">
                  <c:v>63156</c:v>
                </c:pt>
                <c:pt idx="222">
                  <c:v>63360</c:v>
                </c:pt>
                <c:pt idx="223">
                  <c:v>63529</c:v>
                </c:pt>
                <c:pt idx="224">
                  <c:v>63659</c:v>
                </c:pt>
                <c:pt idx="225">
                  <c:v>63793</c:v>
                </c:pt>
                <c:pt idx="226">
                  <c:v>63961</c:v>
                </c:pt>
                <c:pt idx="227">
                  <c:v>64101</c:v>
                </c:pt>
                <c:pt idx="228">
                  <c:v>64282</c:v>
                </c:pt>
                <c:pt idx="229">
                  <c:v>64428</c:v>
                </c:pt>
                <c:pt idx="230">
                  <c:v>64511</c:v>
                </c:pt>
                <c:pt idx="231">
                  <c:v>64586</c:v>
                </c:pt>
                <c:pt idx="232">
                  <c:v>64718</c:v>
                </c:pt>
                <c:pt idx="233">
                  <c:v>64831</c:v>
                </c:pt>
                <c:pt idx="234">
                  <c:v>64943</c:v>
                </c:pt>
                <c:pt idx="235">
                  <c:v>65137</c:v>
                </c:pt>
                <c:pt idx="236">
                  <c:v>65268</c:v>
                </c:pt>
                <c:pt idx="237">
                  <c:v>65322</c:v>
                </c:pt>
                <c:pt idx="238">
                  <c:v>65417</c:v>
                </c:pt>
                <c:pt idx="239">
                  <c:v>65503</c:v>
                </c:pt>
                <c:pt idx="240">
                  <c:v>65609</c:v>
                </c:pt>
                <c:pt idx="241">
                  <c:v>65700</c:v>
                </c:pt>
                <c:pt idx="242">
                  <c:v>65893</c:v>
                </c:pt>
                <c:pt idx="243">
                  <c:v>66057</c:v>
                </c:pt>
                <c:pt idx="244">
                  <c:v>66150</c:v>
                </c:pt>
                <c:pt idx="245">
                  <c:v>66245</c:v>
                </c:pt>
                <c:pt idx="246">
                  <c:v>66356</c:v>
                </c:pt>
                <c:pt idx="247">
                  <c:v>66503</c:v>
                </c:pt>
                <c:pt idx="248">
                  <c:v>66615</c:v>
                </c:pt>
                <c:pt idx="249">
                  <c:v>66783</c:v>
                </c:pt>
                <c:pt idx="250">
                  <c:v>66855</c:v>
                </c:pt>
                <c:pt idx="251">
                  <c:v>66900</c:v>
                </c:pt>
                <c:pt idx="252">
                  <c:v>66986</c:v>
                </c:pt>
                <c:pt idx="253">
                  <c:v>67067</c:v>
                </c:pt>
                <c:pt idx="254">
                  <c:v>67173</c:v>
                </c:pt>
                <c:pt idx="255">
                  <c:v>67283</c:v>
                </c:pt>
                <c:pt idx="256">
                  <c:v>67487</c:v>
                </c:pt>
                <c:pt idx="257">
                  <c:v>67634</c:v>
                </c:pt>
                <c:pt idx="258">
                  <c:v>67701</c:v>
                </c:pt>
                <c:pt idx="259">
                  <c:v>67785</c:v>
                </c:pt>
                <c:pt idx="260">
                  <c:v>67864</c:v>
                </c:pt>
                <c:pt idx="261">
                  <c:v>67946</c:v>
                </c:pt>
                <c:pt idx="262">
                  <c:v>68030</c:v>
                </c:pt>
                <c:pt idx="263">
                  <c:v>68207</c:v>
                </c:pt>
                <c:pt idx="264">
                  <c:v>68360</c:v>
                </c:pt>
                <c:pt idx="265">
                  <c:v>68422</c:v>
                </c:pt>
                <c:pt idx="266">
                  <c:v>68488</c:v>
                </c:pt>
                <c:pt idx="267">
                  <c:v>68565</c:v>
                </c:pt>
                <c:pt idx="268">
                  <c:v>68644</c:v>
                </c:pt>
                <c:pt idx="269">
                  <c:v>68716</c:v>
                </c:pt>
                <c:pt idx="270">
                  <c:v>68896</c:v>
                </c:pt>
                <c:pt idx="271">
                  <c:v>69009</c:v>
                </c:pt>
                <c:pt idx="272">
                  <c:v>69082</c:v>
                </c:pt>
                <c:pt idx="273">
                  <c:v>69160</c:v>
                </c:pt>
                <c:pt idx="274">
                  <c:v>69240</c:v>
                </c:pt>
                <c:pt idx="275">
                  <c:v>69342</c:v>
                </c:pt>
                <c:pt idx="276">
                  <c:v>69403</c:v>
                </c:pt>
                <c:pt idx="277">
                  <c:v>69624</c:v>
                </c:pt>
                <c:pt idx="278">
                  <c:v>69772</c:v>
                </c:pt>
                <c:pt idx="279">
                  <c:v>69884</c:v>
                </c:pt>
                <c:pt idx="280">
                  <c:v>69958</c:v>
                </c:pt>
                <c:pt idx="281">
                  <c:v>70034</c:v>
                </c:pt>
                <c:pt idx="282">
                  <c:v>70107</c:v>
                </c:pt>
                <c:pt idx="283">
                  <c:v>70164</c:v>
                </c:pt>
                <c:pt idx="284">
                  <c:v>70323</c:v>
                </c:pt>
                <c:pt idx="285">
                  <c:v>70421</c:v>
                </c:pt>
                <c:pt idx="286">
                  <c:v>70484</c:v>
                </c:pt>
                <c:pt idx="287">
                  <c:v>70534</c:v>
                </c:pt>
                <c:pt idx="288">
                  <c:v>70616</c:v>
                </c:pt>
                <c:pt idx="289">
                  <c:v>70704</c:v>
                </c:pt>
                <c:pt idx="290">
                  <c:v>70776</c:v>
                </c:pt>
                <c:pt idx="291">
                  <c:v>70977</c:v>
                </c:pt>
                <c:pt idx="292">
                  <c:v>71091</c:v>
                </c:pt>
                <c:pt idx="293">
                  <c:v>71178</c:v>
                </c:pt>
                <c:pt idx="294">
                  <c:v>71243</c:v>
                </c:pt>
                <c:pt idx="295">
                  <c:v>71316</c:v>
                </c:pt>
                <c:pt idx="296">
                  <c:v>71394</c:v>
                </c:pt>
                <c:pt idx="297">
                  <c:v>71460</c:v>
                </c:pt>
                <c:pt idx="298">
                  <c:v>71664</c:v>
                </c:pt>
                <c:pt idx="299">
                  <c:v>71814</c:v>
                </c:pt>
                <c:pt idx="300">
                  <c:v>71915</c:v>
                </c:pt>
                <c:pt idx="301">
                  <c:v>72016</c:v>
                </c:pt>
                <c:pt idx="302">
                  <c:v>72118</c:v>
                </c:pt>
                <c:pt idx="303">
                  <c:v>72221</c:v>
                </c:pt>
                <c:pt idx="304">
                  <c:v>72269</c:v>
                </c:pt>
                <c:pt idx="305">
                  <c:v>72444</c:v>
                </c:pt>
                <c:pt idx="306">
                  <c:v>72486</c:v>
                </c:pt>
                <c:pt idx="307">
                  <c:v>72504</c:v>
                </c:pt>
                <c:pt idx="308">
                  <c:v>72550</c:v>
                </c:pt>
                <c:pt idx="309">
                  <c:v>72617</c:v>
                </c:pt>
                <c:pt idx="310">
                  <c:v>72717</c:v>
                </c:pt>
                <c:pt idx="311">
                  <c:v>72787</c:v>
                </c:pt>
                <c:pt idx="312">
                  <c:v>73075</c:v>
                </c:pt>
                <c:pt idx="313">
                  <c:v>73185</c:v>
                </c:pt>
                <c:pt idx="314">
                  <c:v>73227</c:v>
                </c:pt>
                <c:pt idx="315">
                  <c:v>73235</c:v>
                </c:pt>
                <c:pt idx="316">
                  <c:v>73247</c:v>
                </c:pt>
                <c:pt idx="317">
                  <c:v>73293</c:v>
                </c:pt>
                <c:pt idx="318">
                  <c:v>73341</c:v>
                </c:pt>
                <c:pt idx="319">
                  <c:v>73501</c:v>
                </c:pt>
                <c:pt idx="320">
                  <c:v>73602</c:v>
                </c:pt>
                <c:pt idx="321">
                  <c:v>73679</c:v>
                </c:pt>
                <c:pt idx="322">
                  <c:v>73779</c:v>
                </c:pt>
                <c:pt idx="323">
                  <c:v>73904</c:v>
                </c:pt>
                <c:pt idx="324">
                  <c:v>74006</c:v>
                </c:pt>
                <c:pt idx="325">
                  <c:v>74098</c:v>
                </c:pt>
                <c:pt idx="326">
                  <c:v>74274</c:v>
                </c:pt>
                <c:pt idx="327">
                  <c:v>74344</c:v>
                </c:pt>
                <c:pt idx="328">
                  <c:v>74401</c:v>
                </c:pt>
                <c:pt idx="329">
                  <c:v>74470</c:v>
                </c:pt>
                <c:pt idx="330">
                  <c:v>74514</c:v>
                </c:pt>
                <c:pt idx="331">
                  <c:v>74576</c:v>
                </c:pt>
                <c:pt idx="332">
                  <c:v>74649</c:v>
                </c:pt>
                <c:pt idx="333">
                  <c:v>74818</c:v>
                </c:pt>
                <c:pt idx="334">
                  <c:v>74941</c:v>
                </c:pt>
                <c:pt idx="335">
                  <c:v>75029</c:v>
                </c:pt>
                <c:pt idx="336">
                  <c:v>75112</c:v>
                </c:pt>
                <c:pt idx="337">
                  <c:v>75178</c:v>
                </c:pt>
                <c:pt idx="338">
                  <c:v>75283</c:v>
                </c:pt>
                <c:pt idx="339">
                  <c:v>75376</c:v>
                </c:pt>
                <c:pt idx="340">
                  <c:v>75527</c:v>
                </c:pt>
                <c:pt idx="341">
                  <c:v>75584</c:v>
                </c:pt>
                <c:pt idx="342">
                  <c:v>75643</c:v>
                </c:pt>
                <c:pt idx="343">
                  <c:v>75695</c:v>
                </c:pt>
                <c:pt idx="344">
                  <c:v>75769</c:v>
                </c:pt>
                <c:pt idx="345">
                  <c:v>75853</c:v>
                </c:pt>
                <c:pt idx="346">
                  <c:v>75936</c:v>
                </c:pt>
                <c:pt idx="347">
                  <c:v>76048</c:v>
                </c:pt>
                <c:pt idx="348">
                  <c:v>76105</c:v>
                </c:pt>
                <c:pt idx="349">
                  <c:v>76139</c:v>
                </c:pt>
                <c:pt idx="350">
                  <c:v>76197</c:v>
                </c:pt>
                <c:pt idx="351">
                  <c:v>76250</c:v>
                </c:pt>
                <c:pt idx="352">
                  <c:v>76317</c:v>
                </c:pt>
                <c:pt idx="353">
                  <c:v>76434</c:v>
                </c:pt>
                <c:pt idx="354">
                  <c:v>76605</c:v>
                </c:pt>
                <c:pt idx="355">
                  <c:v>76776</c:v>
                </c:pt>
                <c:pt idx="356">
                  <c:v>76904</c:v>
                </c:pt>
                <c:pt idx="357">
                  <c:v>76991</c:v>
                </c:pt>
                <c:pt idx="358">
                  <c:v>77066</c:v>
                </c:pt>
                <c:pt idx="359">
                  <c:v>77118</c:v>
                </c:pt>
                <c:pt idx="360">
                  <c:v>77199</c:v>
                </c:pt>
                <c:pt idx="361">
                  <c:v>77301</c:v>
                </c:pt>
                <c:pt idx="362">
                  <c:v>77381</c:v>
                </c:pt>
                <c:pt idx="363">
                  <c:v>77424</c:v>
                </c:pt>
                <c:pt idx="364">
                  <c:v>77459</c:v>
                </c:pt>
                <c:pt idx="365">
                  <c:v>77524</c:v>
                </c:pt>
                <c:pt idx="366">
                  <c:v>77596</c:v>
                </c:pt>
                <c:pt idx="367">
                  <c:v>77726</c:v>
                </c:pt>
                <c:pt idx="368">
                  <c:v>77855</c:v>
                </c:pt>
                <c:pt idx="369">
                  <c:v>77931</c:v>
                </c:pt>
                <c:pt idx="370">
                  <c:v>77978</c:v>
                </c:pt>
                <c:pt idx="371">
                  <c:v>78015</c:v>
                </c:pt>
                <c:pt idx="372">
                  <c:v>78087</c:v>
                </c:pt>
                <c:pt idx="373">
                  <c:v>78172</c:v>
                </c:pt>
                <c:pt idx="374">
                  <c:v>78320</c:v>
                </c:pt>
                <c:pt idx="375">
                  <c:v>78430</c:v>
                </c:pt>
                <c:pt idx="376">
                  <c:v>78490</c:v>
                </c:pt>
                <c:pt idx="377">
                  <c:v>78518</c:v>
                </c:pt>
                <c:pt idx="378">
                  <c:v>78541</c:v>
                </c:pt>
                <c:pt idx="379">
                  <c:v>78572</c:v>
                </c:pt>
                <c:pt idx="380">
                  <c:v>78631</c:v>
                </c:pt>
                <c:pt idx="381">
                  <c:v>78735</c:v>
                </c:pt>
                <c:pt idx="382">
                  <c:v>78857</c:v>
                </c:pt>
                <c:pt idx="383">
                  <c:v>78893</c:v>
                </c:pt>
                <c:pt idx="384">
                  <c:v>78922</c:v>
                </c:pt>
                <c:pt idx="385">
                  <c:v>78946</c:v>
                </c:pt>
                <c:pt idx="386">
                  <c:v>79016</c:v>
                </c:pt>
                <c:pt idx="387">
                  <c:v>79101</c:v>
                </c:pt>
                <c:pt idx="388">
                  <c:v>79267</c:v>
                </c:pt>
                <c:pt idx="389">
                  <c:v>79386</c:v>
                </c:pt>
                <c:pt idx="390">
                  <c:v>79438</c:v>
                </c:pt>
                <c:pt idx="391">
                  <c:v>79442</c:v>
                </c:pt>
                <c:pt idx="392">
                  <c:v>79482</c:v>
                </c:pt>
                <c:pt idx="393">
                  <c:v>79545</c:v>
                </c:pt>
                <c:pt idx="394">
                  <c:v>79625</c:v>
                </c:pt>
                <c:pt idx="395">
                  <c:v>79722</c:v>
                </c:pt>
                <c:pt idx="396">
                  <c:v>79823</c:v>
                </c:pt>
                <c:pt idx="397">
                  <c:v>79845</c:v>
                </c:pt>
                <c:pt idx="398">
                  <c:v>79867</c:v>
                </c:pt>
                <c:pt idx="399">
                  <c:v>79907</c:v>
                </c:pt>
                <c:pt idx="400">
                  <c:v>79967</c:v>
                </c:pt>
                <c:pt idx="401">
                  <c:v>80024</c:v>
                </c:pt>
                <c:pt idx="402">
                  <c:v>80160</c:v>
                </c:pt>
                <c:pt idx="403">
                  <c:v>80292</c:v>
                </c:pt>
                <c:pt idx="404">
                  <c:v>80340</c:v>
                </c:pt>
                <c:pt idx="405">
                  <c:v>80383</c:v>
                </c:pt>
                <c:pt idx="406">
                  <c:v>80402</c:v>
                </c:pt>
                <c:pt idx="407">
                  <c:v>80432</c:v>
                </c:pt>
                <c:pt idx="408">
                  <c:v>80501</c:v>
                </c:pt>
                <c:pt idx="409">
                  <c:v>80611</c:v>
                </c:pt>
                <c:pt idx="410">
                  <c:v>80745</c:v>
                </c:pt>
                <c:pt idx="411">
                  <c:v>80839</c:v>
                </c:pt>
                <c:pt idx="412">
                  <c:v>80876</c:v>
                </c:pt>
                <c:pt idx="413">
                  <c:v>80914</c:v>
                </c:pt>
                <c:pt idx="414">
                  <c:v>80974</c:v>
                </c:pt>
                <c:pt idx="415">
                  <c:v>81028</c:v>
                </c:pt>
                <c:pt idx="416">
                  <c:v>81110</c:v>
                </c:pt>
                <c:pt idx="417">
                  <c:v>81212</c:v>
                </c:pt>
                <c:pt idx="418">
                  <c:v>81258</c:v>
                </c:pt>
                <c:pt idx="419">
                  <c:v>81263</c:v>
                </c:pt>
                <c:pt idx="420">
                  <c:v>81293</c:v>
                </c:pt>
                <c:pt idx="421">
                  <c:v>81349</c:v>
                </c:pt>
                <c:pt idx="422">
                  <c:v>81439</c:v>
                </c:pt>
                <c:pt idx="423">
                  <c:v>81579</c:v>
                </c:pt>
                <c:pt idx="424">
                  <c:v>81744</c:v>
                </c:pt>
                <c:pt idx="425">
                  <c:v>81808</c:v>
                </c:pt>
                <c:pt idx="426">
                  <c:v>81795</c:v>
                </c:pt>
                <c:pt idx="427">
                  <c:v>81828</c:v>
                </c:pt>
                <c:pt idx="428">
                  <c:v>81865</c:v>
                </c:pt>
                <c:pt idx="429">
                  <c:v>81909</c:v>
                </c:pt>
                <c:pt idx="430">
                  <c:v>82000</c:v>
                </c:pt>
                <c:pt idx="431">
                  <c:v>82101</c:v>
                </c:pt>
                <c:pt idx="432">
                  <c:v>82161</c:v>
                </c:pt>
                <c:pt idx="433">
                  <c:v>82202</c:v>
                </c:pt>
                <c:pt idx="434">
                  <c:v>82273</c:v>
                </c:pt>
                <c:pt idx="435">
                  <c:v>82360</c:v>
                </c:pt>
                <c:pt idx="436">
                  <c:v>82430</c:v>
                </c:pt>
                <c:pt idx="437">
                  <c:v>82555</c:v>
                </c:pt>
                <c:pt idx="438">
                  <c:v>82657</c:v>
                </c:pt>
                <c:pt idx="439">
                  <c:v>82690</c:v>
                </c:pt>
                <c:pt idx="440">
                  <c:v>82708</c:v>
                </c:pt>
                <c:pt idx="441">
                  <c:v>82766</c:v>
                </c:pt>
                <c:pt idx="442">
                  <c:v>82811</c:v>
                </c:pt>
                <c:pt idx="443">
                  <c:v>82877</c:v>
                </c:pt>
                <c:pt idx="444">
                  <c:v>82980</c:v>
                </c:pt>
                <c:pt idx="445">
                  <c:v>83113</c:v>
                </c:pt>
                <c:pt idx="446">
                  <c:v>83183</c:v>
                </c:pt>
                <c:pt idx="447">
                  <c:v>83208</c:v>
                </c:pt>
                <c:pt idx="448">
                  <c:v>83250</c:v>
                </c:pt>
                <c:pt idx="449">
                  <c:v>83292</c:v>
                </c:pt>
                <c:pt idx="450">
                  <c:v>83330</c:v>
                </c:pt>
                <c:pt idx="451">
                  <c:v>83436</c:v>
                </c:pt>
                <c:pt idx="452">
                  <c:v>83526</c:v>
                </c:pt>
                <c:pt idx="453">
                  <c:v>83579</c:v>
                </c:pt>
                <c:pt idx="454">
                  <c:v>83617</c:v>
                </c:pt>
                <c:pt idx="455">
                  <c:v>83673</c:v>
                </c:pt>
                <c:pt idx="456">
                  <c:v>83745</c:v>
                </c:pt>
                <c:pt idx="457">
                  <c:v>83813</c:v>
                </c:pt>
                <c:pt idx="458">
                  <c:v>83941</c:v>
                </c:pt>
                <c:pt idx="459">
                  <c:v>84061</c:v>
                </c:pt>
                <c:pt idx="460">
                  <c:v>84115</c:v>
                </c:pt>
                <c:pt idx="461">
                  <c:v>84130</c:v>
                </c:pt>
                <c:pt idx="462">
                  <c:v>84175</c:v>
                </c:pt>
                <c:pt idx="463">
                  <c:v>84190</c:v>
                </c:pt>
                <c:pt idx="464">
                  <c:v>84219</c:v>
                </c:pt>
                <c:pt idx="465">
                  <c:v>84330</c:v>
                </c:pt>
                <c:pt idx="466">
                  <c:v>84449</c:v>
                </c:pt>
                <c:pt idx="467">
                  <c:v>84497</c:v>
                </c:pt>
                <c:pt idx="468">
                  <c:v>84537</c:v>
                </c:pt>
                <c:pt idx="469">
                  <c:v>84603</c:v>
                </c:pt>
                <c:pt idx="470">
                  <c:v>84643</c:v>
                </c:pt>
                <c:pt idx="471">
                  <c:v>84688</c:v>
                </c:pt>
                <c:pt idx="472">
                  <c:v>84798</c:v>
                </c:pt>
                <c:pt idx="473">
                  <c:v>84929</c:v>
                </c:pt>
                <c:pt idx="474">
                  <c:v>84971</c:v>
                </c:pt>
                <c:pt idx="475">
                  <c:v>85018</c:v>
                </c:pt>
                <c:pt idx="476">
                  <c:v>85071</c:v>
                </c:pt>
                <c:pt idx="477">
                  <c:v>85105</c:v>
                </c:pt>
                <c:pt idx="478">
                  <c:v>85159</c:v>
                </c:pt>
                <c:pt idx="479">
                  <c:v>85314</c:v>
                </c:pt>
                <c:pt idx="480">
                  <c:v>85427</c:v>
                </c:pt>
                <c:pt idx="481">
                  <c:v>85513</c:v>
                </c:pt>
                <c:pt idx="482">
                  <c:v>85557</c:v>
                </c:pt>
                <c:pt idx="483">
                  <c:v>85599</c:v>
                </c:pt>
                <c:pt idx="484">
                  <c:v>85632</c:v>
                </c:pt>
                <c:pt idx="485">
                  <c:v>85655</c:v>
                </c:pt>
                <c:pt idx="486">
                  <c:v>85749</c:v>
                </c:pt>
                <c:pt idx="487">
                  <c:v>85856</c:v>
                </c:pt>
                <c:pt idx="488">
                  <c:v>85887</c:v>
                </c:pt>
                <c:pt idx="489">
                  <c:v>85949</c:v>
                </c:pt>
                <c:pt idx="490">
                  <c:v>86010</c:v>
                </c:pt>
                <c:pt idx="491">
                  <c:v>86062</c:v>
                </c:pt>
                <c:pt idx="492">
                  <c:v>86086</c:v>
                </c:pt>
                <c:pt idx="493">
                  <c:v>86266</c:v>
                </c:pt>
                <c:pt idx="494">
                  <c:v>86388</c:v>
                </c:pt>
                <c:pt idx="495">
                  <c:v>86455</c:v>
                </c:pt>
                <c:pt idx="496">
                  <c:v>86493</c:v>
                </c:pt>
                <c:pt idx="497">
                  <c:v>86537</c:v>
                </c:pt>
                <c:pt idx="498">
                  <c:v>86582</c:v>
                </c:pt>
                <c:pt idx="499">
                  <c:v>86594</c:v>
                </c:pt>
                <c:pt idx="500">
                  <c:v>86741</c:v>
                </c:pt>
                <c:pt idx="501">
                  <c:v>86884</c:v>
                </c:pt>
                <c:pt idx="502">
                  <c:v>86969</c:v>
                </c:pt>
                <c:pt idx="503">
                  <c:v>87038</c:v>
                </c:pt>
                <c:pt idx="504">
                  <c:v>87035</c:v>
                </c:pt>
                <c:pt idx="505">
                  <c:v>87078</c:v>
                </c:pt>
                <c:pt idx="506">
                  <c:v>87069</c:v>
                </c:pt>
                <c:pt idx="507">
                  <c:v>87192</c:v>
                </c:pt>
                <c:pt idx="508">
                  <c:v>87276</c:v>
                </c:pt>
                <c:pt idx="509">
                  <c:v>87310</c:v>
                </c:pt>
                <c:pt idx="510">
                  <c:v>87338</c:v>
                </c:pt>
                <c:pt idx="511">
                  <c:v>87380</c:v>
                </c:pt>
                <c:pt idx="512">
                  <c:v>87439</c:v>
                </c:pt>
                <c:pt idx="513">
                  <c:v>87463</c:v>
                </c:pt>
                <c:pt idx="514">
                  <c:v>87684</c:v>
                </c:pt>
                <c:pt idx="515">
                  <c:v>87814</c:v>
                </c:pt>
                <c:pt idx="516">
                  <c:v>87878</c:v>
                </c:pt>
                <c:pt idx="517">
                  <c:v>87889</c:v>
                </c:pt>
                <c:pt idx="518">
                  <c:v>87893</c:v>
                </c:pt>
                <c:pt idx="519">
                  <c:v>87928</c:v>
                </c:pt>
                <c:pt idx="520">
                  <c:v>87947</c:v>
                </c:pt>
                <c:pt idx="521">
                  <c:v>88100</c:v>
                </c:pt>
                <c:pt idx="522">
                  <c:v>88256</c:v>
                </c:pt>
                <c:pt idx="523">
                  <c:v>88315</c:v>
                </c:pt>
                <c:pt idx="524">
                  <c:v>88377</c:v>
                </c:pt>
                <c:pt idx="525">
                  <c:v>88410</c:v>
                </c:pt>
                <c:pt idx="526">
                  <c:v>88433</c:v>
                </c:pt>
                <c:pt idx="527">
                  <c:v>88460</c:v>
                </c:pt>
                <c:pt idx="528">
                  <c:v>88605</c:v>
                </c:pt>
                <c:pt idx="529">
                  <c:v>88721</c:v>
                </c:pt>
                <c:pt idx="530">
                  <c:v>88761</c:v>
                </c:pt>
                <c:pt idx="531">
                  <c:v>88789</c:v>
                </c:pt>
                <c:pt idx="532">
                  <c:v>88836</c:v>
                </c:pt>
                <c:pt idx="533">
                  <c:v>88921</c:v>
                </c:pt>
                <c:pt idx="534">
                  <c:v>89002</c:v>
                </c:pt>
                <c:pt idx="535">
                  <c:v>89173</c:v>
                </c:pt>
                <c:pt idx="536">
                  <c:v>89240</c:v>
                </c:pt>
                <c:pt idx="537">
                  <c:v>89260</c:v>
                </c:pt>
                <c:pt idx="538">
                  <c:v>89235</c:v>
                </c:pt>
                <c:pt idx="539">
                  <c:v>89238</c:v>
                </c:pt>
                <c:pt idx="540">
                  <c:v>89249</c:v>
                </c:pt>
                <c:pt idx="541">
                  <c:v>89271</c:v>
                </c:pt>
                <c:pt idx="542">
                  <c:v>89462</c:v>
                </c:pt>
                <c:pt idx="543">
                  <c:v>89570</c:v>
                </c:pt>
                <c:pt idx="544">
                  <c:v>89643</c:v>
                </c:pt>
                <c:pt idx="545">
                  <c:v>89705</c:v>
                </c:pt>
                <c:pt idx="546">
                  <c:v>89769</c:v>
                </c:pt>
                <c:pt idx="547">
                  <c:v>89814</c:v>
                </c:pt>
                <c:pt idx="548">
                  <c:v>89839</c:v>
                </c:pt>
                <c:pt idx="549">
                  <c:v>89963</c:v>
                </c:pt>
                <c:pt idx="550">
                  <c:v>90037</c:v>
                </c:pt>
                <c:pt idx="551">
                  <c:v>90063</c:v>
                </c:pt>
                <c:pt idx="552">
                  <c:v>90074</c:v>
                </c:pt>
                <c:pt idx="553">
                  <c:v>90136</c:v>
                </c:pt>
                <c:pt idx="554">
                  <c:v>90234</c:v>
                </c:pt>
                <c:pt idx="555">
                  <c:v>90281</c:v>
                </c:pt>
                <c:pt idx="556">
                  <c:v>90515</c:v>
                </c:pt>
                <c:pt idx="557">
                  <c:v>90634</c:v>
                </c:pt>
                <c:pt idx="558">
                  <c:v>90663</c:v>
                </c:pt>
                <c:pt idx="559">
                  <c:v>90655</c:v>
                </c:pt>
                <c:pt idx="560">
                  <c:v>90656</c:v>
                </c:pt>
                <c:pt idx="561">
                  <c:v>90676</c:v>
                </c:pt>
                <c:pt idx="562">
                  <c:v>90686</c:v>
                </c:pt>
                <c:pt idx="563">
                  <c:v>90863</c:v>
                </c:pt>
                <c:pt idx="564">
                  <c:v>90971</c:v>
                </c:pt>
                <c:pt idx="565">
                  <c:v>91035</c:v>
                </c:pt>
                <c:pt idx="566">
                  <c:v>91076</c:v>
                </c:pt>
                <c:pt idx="567">
                  <c:v>91132</c:v>
                </c:pt>
                <c:pt idx="568">
                  <c:v>91183</c:v>
                </c:pt>
                <c:pt idx="569">
                  <c:v>91204</c:v>
                </c:pt>
                <c:pt idx="570">
                  <c:v>91370</c:v>
                </c:pt>
                <c:pt idx="571">
                  <c:v>91418</c:v>
                </c:pt>
                <c:pt idx="572">
                  <c:v>91426</c:v>
                </c:pt>
                <c:pt idx="573">
                  <c:v>91459</c:v>
                </c:pt>
                <c:pt idx="574">
                  <c:v>91496</c:v>
                </c:pt>
                <c:pt idx="575">
                  <c:v>91558</c:v>
                </c:pt>
                <c:pt idx="576">
                  <c:v>91591</c:v>
                </c:pt>
                <c:pt idx="577">
                  <c:v>91842</c:v>
                </c:pt>
                <c:pt idx="578">
                  <c:v>91953</c:v>
                </c:pt>
                <c:pt idx="579">
                  <c:v>91994</c:v>
                </c:pt>
                <c:pt idx="580">
                  <c:v>91999</c:v>
                </c:pt>
                <c:pt idx="581">
                  <c:v>91983</c:v>
                </c:pt>
                <c:pt idx="582">
                  <c:v>92007</c:v>
                </c:pt>
                <c:pt idx="583">
                  <c:v>92005</c:v>
                </c:pt>
                <c:pt idx="584">
                  <c:v>92197</c:v>
                </c:pt>
                <c:pt idx="585">
                  <c:v>92271</c:v>
                </c:pt>
                <c:pt idx="586">
                  <c:v>92301</c:v>
                </c:pt>
                <c:pt idx="587">
                  <c:v>92321</c:v>
                </c:pt>
                <c:pt idx="588">
                  <c:v>92336</c:v>
                </c:pt>
                <c:pt idx="589">
                  <c:v>92436</c:v>
                </c:pt>
                <c:pt idx="590">
                  <c:v>92455</c:v>
                </c:pt>
                <c:pt idx="591">
                  <c:v>92664</c:v>
                </c:pt>
                <c:pt idx="592">
                  <c:v>92711</c:v>
                </c:pt>
                <c:pt idx="593">
                  <c:v>92721</c:v>
                </c:pt>
                <c:pt idx="594">
                  <c:v>92745</c:v>
                </c:pt>
                <c:pt idx="595">
                  <c:v>92782</c:v>
                </c:pt>
                <c:pt idx="596">
                  <c:v>92843</c:v>
                </c:pt>
                <c:pt idx="597">
                  <c:v>92923</c:v>
                </c:pt>
                <c:pt idx="598">
                  <c:v>93091</c:v>
                </c:pt>
                <c:pt idx="599">
                  <c:v>93175</c:v>
                </c:pt>
                <c:pt idx="600">
                  <c:v>93204</c:v>
                </c:pt>
                <c:pt idx="601">
                  <c:v>93217</c:v>
                </c:pt>
                <c:pt idx="602">
                  <c:v>93259</c:v>
                </c:pt>
                <c:pt idx="603">
                  <c:v>93292</c:v>
                </c:pt>
                <c:pt idx="604">
                  <c:v>93344</c:v>
                </c:pt>
                <c:pt idx="605">
                  <c:v>93524</c:v>
                </c:pt>
                <c:pt idx="606">
                  <c:v>93618</c:v>
                </c:pt>
                <c:pt idx="607">
                  <c:v>93674</c:v>
                </c:pt>
                <c:pt idx="608">
                  <c:v>93735</c:v>
                </c:pt>
                <c:pt idx="609">
                  <c:v>93746</c:v>
                </c:pt>
                <c:pt idx="610">
                  <c:v>93785</c:v>
                </c:pt>
                <c:pt idx="611">
                  <c:v>93846</c:v>
                </c:pt>
                <c:pt idx="612">
                  <c:v>94036</c:v>
                </c:pt>
                <c:pt idx="613">
                  <c:v>94121</c:v>
                </c:pt>
                <c:pt idx="614">
                  <c:v>94168</c:v>
                </c:pt>
                <c:pt idx="615">
                  <c:v>94203</c:v>
                </c:pt>
                <c:pt idx="616">
                  <c:v>94223</c:v>
                </c:pt>
                <c:pt idx="617">
                  <c:v>94259</c:v>
                </c:pt>
                <c:pt idx="618">
                  <c:v>94300</c:v>
                </c:pt>
                <c:pt idx="619">
                  <c:v>94429</c:v>
                </c:pt>
                <c:pt idx="620">
                  <c:v>94513</c:v>
                </c:pt>
                <c:pt idx="621">
                  <c:v>94528</c:v>
                </c:pt>
                <c:pt idx="622">
                  <c:v>94573</c:v>
                </c:pt>
                <c:pt idx="623">
                  <c:v>94618</c:v>
                </c:pt>
                <c:pt idx="624">
                  <c:v>94678</c:v>
                </c:pt>
                <c:pt idx="625">
                  <c:v>94772</c:v>
                </c:pt>
                <c:pt idx="626">
                  <c:v>94940</c:v>
                </c:pt>
                <c:pt idx="627">
                  <c:v>94980</c:v>
                </c:pt>
                <c:pt idx="628">
                  <c:v>94988</c:v>
                </c:pt>
                <c:pt idx="629">
                  <c:v>95000</c:v>
                </c:pt>
                <c:pt idx="630">
                  <c:v>95025</c:v>
                </c:pt>
                <c:pt idx="631">
                  <c:v>95084</c:v>
                </c:pt>
                <c:pt idx="632">
                  <c:v>95186</c:v>
                </c:pt>
                <c:pt idx="633">
                  <c:v>95345</c:v>
                </c:pt>
                <c:pt idx="634">
                  <c:v>95443</c:v>
                </c:pt>
                <c:pt idx="635">
                  <c:v>95521</c:v>
                </c:pt>
                <c:pt idx="636">
                  <c:v>95557</c:v>
                </c:pt>
                <c:pt idx="637">
                  <c:v>95582</c:v>
                </c:pt>
                <c:pt idx="638">
                  <c:v>95615</c:v>
                </c:pt>
                <c:pt idx="639">
                  <c:v>95646</c:v>
                </c:pt>
                <c:pt idx="640">
                  <c:v>95786</c:v>
                </c:pt>
                <c:pt idx="641">
                  <c:v>95852</c:v>
                </c:pt>
                <c:pt idx="642">
                  <c:v>95897</c:v>
                </c:pt>
                <c:pt idx="643">
                  <c:v>95950</c:v>
                </c:pt>
                <c:pt idx="644">
                  <c:v>95977</c:v>
                </c:pt>
                <c:pt idx="645">
                  <c:v>96039</c:v>
                </c:pt>
                <c:pt idx="646">
                  <c:v>96083</c:v>
                </c:pt>
                <c:pt idx="647">
                  <c:v>96207</c:v>
                </c:pt>
                <c:pt idx="648">
                  <c:v>96248</c:v>
                </c:pt>
                <c:pt idx="649">
                  <c:v>96266</c:v>
                </c:pt>
                <c:pt idx="650">
                  <c:v>96287</c:v>
                </c:pt>
                <c:pt idx="651">
                  <c:v>96296</c:v>
                </c:pt>
                <c:pt idx="652">
                  <c:v>96357</c:v>
                </c:pt>
                <c:pt idx="653">
                  <c:v>96431</c:v>
                </c:pt>
                <c:pt idx="654">
                  <c:v>96575</c:v>
                </c:pt>
                <c:pt idx="655">
                  <c:v>96674</c:v>
                </c:pt>
                <c:pt idx="656">
                  <c:v>96757</c:v>
                </c:pt>
                <c:pt idx="657">
                  <c:v>96793</c:v>
                </c:pt>
                <c:pt idx="658">
                  <c:v>96830</c:v>
                </c:pt>
                <c:pt idx="659">
                  <c:v>96866</c:v>
                </c:pt>
                <c:pt idx="660">
                  <c:v>96904</c:v>
                </c:pt>
                <c:pt idx="661">
                  <c:v>97057</c:v>
                </c:pt>
                <c:pt idx="662">
                  <c:v>97124</c:v>
                </c:pt>
                <c:pt idx="663">
                  <c:v>97175</c:v>
                </c:pt>
                <c:pt idx="664">
                  <c:v>97212</c:v>
                </c:pt>
                <c:pt idx="665">
                  <c:v>97258</c:v>
                </c:pt>
                <c:pt idx="666">
                  <c:v>97310</c:v>
                </c:pt>
                <c:pt idx="667">
                  <c:v>97400</c:v>
                </c:pt>
                <c:pt idx="668">
                  <c:v>97617</c:v>
                </c:pt>
                <c:pt idx="669">
                  <c:v>97721</c:v>
                </c:pt>
                <c:pt idx="670">
                  <c:v>97705</c:v>
                </c:pt>
                <c:pt idx="671">
                  <c:v>97664</c:v>
                </c:pt>
                <c:pt idx="672">
                  <c:v>97684</c:v>
                </c:pt>
                <c:pt idx="673">
                  <c:v>97709</c:v>
                </c:pt>
                <c:pt idx="674">
                  <c:v>97791</c:v>
                </c:pt>
                <c:pt idx="675">
                  <c:v>97940</c:v>
                </c:pt>
                <c:pt idx="676">
                  <c:v>98026</c:v>
                </c:pt>
                <c:pt idx="677">
                  <c:v>98093</c:v>
                </c:pt>
                <c:pt idx="678">
                  <c:v>98133</c:v>
                </c:pt>
                <c:pt idx="679">
                  <c:v>98185</c:v>
                </c:pt>
                <c:pt idx="680">
                  <c:v>98215</c:v>
                </c:pt>
                <c:pt idx="681">
                  <c:v>98289</c:v>
                </c:pt>
                <c:pt idx="682">
                  <c:v>98429</c:v>
                </c:pt>
                <c:pt idx="683">
                  <c:v>98507</c:v>
                </c:pt>
                <c:pt idx="684">
                  <c:v>98539</c:v>
                </c:pt>
                <c:pt idx="685">
                  <c:v>98565</c:v>
                </c:pt>
                <c:pt idx="686">
                  <c:v>98595</c:v>
                </c:pt>
                <c:pt idx="687">
                  <c:v>98619</c:v>
                </c:pt>
                <c:pt idx="688">
                  <c:v>98702</c:v>
                </c:pt>
                <c:pt idx="689">
                  <c:v>98814</c:v>
                </c:pt>
                <c:pt idx="690">
                  <c:v>98885</c:v>
                </c:pt>
                <c:pt idx="691">
                  <c:v>98929</c:v>
                </c:pt>
                <c:pt idx="692">
                  <c:v>98997</c:v>
                </c:pt>
                <c:pt idx="693">
                  <c:v>99087</c:v>
                </c:pt>
                <c:pt idx="694">
                  <c:v>99165</c:v>
                </c:pt>
                <c:pt idx="695">
                  <c:v>99255</c:v>
                </c:pt>
                <c:pt idx="696">
                  <c:v>99328</c:v>
                </c:pt>
                <c:pt idx="697">
                  <c:v>99382</c:v>
                </c:pt>
                <c:pt idx="698">
                  <c:v>99401</c:v>
                </c:pt>
                <c:pt idx="699">
                  <c:v>99431</c:v>
                </c:pt>
                <c:pt idx="700">
                  <c:v>99503</c:v>
                </c:pt>
                <c:pt idx="701">
                  <c:v>99555</c:v>
                </c:pt>
                <c:pt idx="702">
                  <c:v>99703</c:v>
                </c:pt>
                <c:pt idx="703">
                  <c:v>99845</c:v>
                </c:pt>
                <c:pt idx="704">
                  <c:v>99882</c:v>
                </c:pt>
                <c:pt idx="705">
                  <c:v>99890</c:v>
                </c:pt>
                <c:pt idx="706">
                  <c:v>99914</c:v>
                </c:pt>
                <c:pt idx="707">
                  <c:v>99921</c:v>
                </c:pt>
                <c:pt idx="708">
                  <c:v>99944</c:v>
                </c:pt>
                <c:pt idx="709">
                  <c:v>100049</c:v>
                </c:pt>
                <c:pt idx="710">
                  <c:v>100165</c:v>
                </c:pt>
                <c:pt idx="711">
                  <c:v>100229</c:v>
                </c:pt>
                <c:pt idx="712">
                  <c:v>100265</c:v>
                </c:pt>
                <c:pt idx="713">
                  <c:v>100326</c:v>
                </c:pt>
                <c:pt idx="714">
                  <c:v>100364</c:v>
                </c:pt>
                <c:pt idx="715">
                  <c:v>100410</c:v>
                </c:pt>
                <c:pt idx="716">
                  <c:v>100475</c:v>
                </c:pt>
                <c:pt idx="717">
                  <c:v>100557</c:v>
                </c:pt>
                <c:pt idx="718">
                  <c:v>100596</c:v>
                </c:pt>
                <c:pt idx="719">
                  <c:v>100624</c:v>
                </c:pt>
                <c:pt idx="720">
                  <c:v>100659</c:v>
                </c:pt>
                <c:pt idx="721">
                  <c:v>100707</c:v>
                </c:pt>
                <c:pt idx="722">
                  <c:v>100771</c:v>
                </c:pt>
                <c:pt idx="723">
                  <c:v>100900</c:v>
                </c:pt>
                <c:pt idx="724">
                  <c:v>101084</c:v>
                </c:pt>
                <c:pt idx="725">
                  <c:v>101202</c:v>
                </c:pt>
                <c:pt idx="726">
                  <c:v>101239</c:v>
                </c:pt>
                <c:pt idx="727">
                  <c:v>101252</c:v>
                </c:pt>
                <c:pt idx="728">
                  <c:v>101272</c:v>
                </c:pt>
                <c:pt idx="729">
                  <c:v>101280</c:v>
                </c:pt>
                <c:pt idx="730">
                  <c:v>101339</c:v>
                </c:pt>
                <c:pt idx="731">
                  <c:v>101455</c:v>
                </c:pt>
                <c:pt idx="732">
                  <c:v>101526</c:v>
                </c:pt>
                <c:pt idx="733">
                  <c:v>101581</c:v>
                </c:pt>
                <c:pt idx="734">
                  <c:v>101621</c:v>
                </c:pt>
                <c:pt idx="735">
                  <c:v>101668</c:v>
                </c:pt>
                <c:pt idx="736">
                  <c:v>101683</c:v>
                </c:pt>
                <c:pt idx="737">
                  <c:v>101755</c:v>
                </c:pt>
                <c:pt idx="738">
                  <c:v>101873</c:v>
                </c:pt>
                <c:pt idx="739">
                  <c:v>101921</c:v>
                </c:pt>
                <c:pt idx="740">
                  <c:v>101957</c:v>
                </c:pt>
                <c:pt idx="741">
                  <c:v>101971</c:v>
                </c:pt>
                <c:pt idx="742">
                  <c:v>102026</c:v>
                </c:pt>
                <c:pt idx="743">
                  <c:v>102153</c:v>
                </c:pt>
                <c:pt idx="744">
                  <c:v>102298</c:v>
                </c:pt>
                <c:pt idx="745">
                  <c:v>102437</c:v>
                </c:pt>
                <c:pt idx="746">
                  <c:v>102503</c:v>
                </c:pt>
                <c:pt idx="747">
                  <c:v>102488</c:v>
                </c:pt>
                <c:pt idx="748">
                  <c:v>102459</c:v>
                </c:pt>
                <c:pt idx="749">
                  <c:v>102453</c:v>
                </c:pt>
                <c:pt idx="750">
                  <c:v>102500</c:v>
                </c:pt>
                <c:pt idx="751">
                  <c:v>102559</c:v>
                </c:pt>
                <c:pt idx="752">
                  <c:v>102675</c:v>
                </c:pt>
                <c:pt idx="753">
                  <c:v>102711</c:v>
                </c:pt>
                <c:pt idx="754">
                  <c:v>102729</c:v>
                </c:pt>
                <c:pt idx="755">
                  <c:v>102751</c:v>
                </c:pt>
                <c:pt idx="756">
                  <c:v>102813</c:v>
                </c:pt>
                <c:pt idx="757">
                  <c:v>102929</c:v>
                </c:pt>
                <c:pt idx="758">
                  <c:v>103072</c:v>
                </c:pt>
                <c:pt idx="759">
                  <c:v>103196</c:v>
                </c:pt>
                <c:pt idx="760">
                  <c:v>103275</c:v>
                </c:pt>
                <c:pt idx="761">
                  <c:v>103319</c:v>
                </c:pt>
                <c:pt idx="762">
                  <c:v>103340</c:v>
                </c:pt>
                <c:pt idx="763">
                  <c:v>103376</c:v>
                </c:pt>
                <c:pt idx="764">
                  <c:v>103436</c:v>
                </c:pt>
                <c:pt idx="765">
                  <c:v>103505</c:v>
                </c:pt>
                <c:pt idx="766">
                  <c:v>103635</c:v>
                </c:pt>
                <c:pt idx="767">
                  <c:v>103680</c:v>
                </c:pt>
                <c:pt idx="768">
                  <c:v>103686</c:v>
                </c:pt>
                <c:pt idx="769">
                  <c:v>103715</c:v>
                </c:pt>
                <c:pt idx="770">
                  <c:v>103759</c:v>
                </c:pt>
                <c:pt idx="771">
                  <c:v>103817</c:v>
                </c:pt>
                <c:pt idx="772">
                  <c:v>103922</c:v>
                </c:pt>
                <c:pt idx="773">
                  <c:v>104044</c:v>
                </c:pt>
                <c:pt idx="774">
                  <c:v>104103</c:v>
                </c:pt>
                <c:pt idx="775">
                  <c:v>104155</c:v>
                </c:pt>
                <c:pt idx="776">
                  <c:v>104189</c:v>
                </c:pt>
                <c:pt idx="777">
                  <c:v>104243</c:v>
                </c:pt>
                <c:pt idx="778">
                  <c:v>104278</c:v>
                </c:pt>
                <c:pt idx="779">
                  <c:v>104357</c:v>
                </c:pt>
                <c:pt idx="780">
                  <c:v>104468</c:v>
                </c:pt>
                <c:pt idx="781">
                  <c:v>104525</c:v>
                </c:pt>
                <c:pt idx="782">
                  <c:v>104589</c:v>
                </c:pt>
                <c:pt idx="783">
                  <c:v>104614</c:v>
                </c:pt>
                <c:pt idx="784">
                  <c:v>104645</c:v>
                </c:pt>
                <c:pt idx="785">
                  <c:v>104683</c:v>
                </c:pt>
                <c:pt idx="786">
                  <c:v>104736</c:v>
                </c:pt>
                <c:pt idx="787">
                  <c:v>104825</c:v>
                </c:pt>
                <c:pt idx="788">
                  <c:v>104870</c:v>
                </c:pt>
                <c:pt idx="789">
                  <c:v>104907</c:v>
                </c:pt>
                <c:pt idx="790">
                  <c:v>104958</c:v>
                </c:pt>
                <c:pt idx="791">
                  <c:v>105011</c:v>
                </c:pt>
                <c:pt idx="792">
                  <c:v>105072</c:v>
                </c:pt>
                <c:pt idx="793">
                  <c:v>105158</c:v>
                </c:pt>
                <c:pt idx="794">
                  <c:v>105222</c:v>
                </c:pt>
                <c:pt idx="795">
                  <c:v>105262</c:v>
                </c:pt>
                <c:pt idx="796">
                  <c:v>105315</c:v>
                </c:pt>
                <c:pt idx="797">
                  <c:v>105350</c:v>
                </c:pt>
                <c:pt idx="798">
                  <c:v>105409</c:v>
                </c:pt>
                <c:pt idx="799">
                  <c:v>105466</c:v>
                </c:pt>
                <c:pt idx="800">
                  <c:v>105537</c:v>
                </c:pt>
                <c:pt idx="801">
                  <c:v>105628</c:v>
                </c:pt>
                <c:pt idx="802">
                  <c:v>105678</c:v>
                </c:pt>
                <c:pt idx="803">
                  <c:v>105728</c:v>
                </c:pt>
                <c:pt idx="804">
                  <c:v>105763</c:v>
                </c:pt>
                <c:pt idx="805">
                  <c:v>105815</c:v>
                </c:pt>
                <c:pt idx="806">
                  <c:v>105938</c:v>
                </c:pt>
                <c:pt idx="807">
                  <c:v>106085</c:v>
                </c:pt>
                <c:pt idx="808">
                  <c:v>106223</c:v>
                </c:pt>
                <c:pt idx="809">
                  <c:v>106313</c:v>
                </c:pt>
                <c:pt idx="810">
                  <c:v>106357</c:v>
                </c:pt>
                <c:pt idx="811">
                  <c:v>106410</c:v>
                </c:pt>
                <c:pt idx="812">
                  <c:v>106455</c:v>
                </c:pt>
                <c:pt idx="813">
                  <c:v>106496</c:v>
                </c:pt>
                <c:pt idx="814">
                  <c:v>106559</c:v>
                </c:pt>
                <c:pt idx="815">
                  <c:v>106611</c:v>
                </c:pt>
              </c:numCache>
            </c:numRef>
          </c:yVal>
          <c:smooth val="0"/>
        </c:ser>
        <c:dLbls>
          <c:showLegendKey val="0"/>
          <c:showVal val="0"/>
          <c:showCatName val="0"/>
          <c:showSerName val="0"/>
          <c:showPercent val="0"/>
          <c:showBubbleSize val="0"/>
        </c:dLbls>
        <c:axId val="83712768"/>
        <c:axId val="83713344"/>
      </c:scatterChart>
      <c:valAx>
        <c:axId val="83712768"/>
        <c:scaling>
          <c:orientation val="minMax"/>
          <c:max val="0.12000000000000001"/>
          <c:min val="0"/>
        </c:scaling>
        <c:delete val="0"/>
        <c:axPos val="b"/>
        <c:title>
          <c:tx>
            <c:rich>
              <a:bodyPr/>
              <a:lstStyle/>
              <a:p>
                <a:pPr>
                  <a:defRPr sz="3200"/>
                </a:pPr>
                <a:r>
                  <a:rPr lang="en-US" sz="3200"/>
                  <a:t>Strain (in/in)</a:t>
                </a:r>
              </a:p>
            </c:rich>
          </c:tx>
          <c:layout/>
          <c:overlay val="0"/>
        </c:title>
        <c:numFmt formatCode="General" sourceLinked="1"/>
        <c:majorTickMark val="out"/>
        <c:minorTickMark val="none"/>
        <c:tickLblPos val="nextTo"/>
        <c:crossAx val="83713344"/>
        <c:crosses val="autoZero"/>
        <c:crossBetween val="midCat"/>
        <c:majorUnit val="2.0000000000000004E-2"/>
      </c:valAx>
      <c:valAx>
        <c:axId val="83713344"/>
        <c:scaling>
          <c:orientation val="minMax"/>
          <c:max val="165000"/>
          <c:min val="0"/>
        </c:scaling>
        <c:delete val="0"/>
        <c:axPos val="l"/>
        <c:majorGridlines/>
        <c:title>
          <c:tx>
            <c:rich>
              <a:bodyPr rot="-5400000" vert="horz"/>
              <a:lstStyle/>
              <a:p>
                <a:pPr>
                  <a:defRPr sz="3200"/>
                </a:pPr>
                <a:r>
                  <a:rPr lang="en-US" sz="3200"/>
                  <a:t>Stress (psi)</a:t>
                </a:r>
              </a:p>
            </c:rich>
          </c:tx>
          <c:layout/>
          <c:overlay val="0"/>
        </c:title>
        <c:numFmt formatCode="General" sourceLinked="1"/>
        <c:majorTickMark val="out"/>
        <c:minorTickMark val="none"/>
        <c:tickLblPos val="nextTo"/>
        <c:crossAx val="83712768"/>
        <c:crosses val="autoZero"/>
        <c:crossBetween val="midCat"/>
        <c:majorUnit val="20000"/>
        <c:minorUnit val="4000"/>
      </c:valAx>
    </c:plotArea>
    <c:legend>
      <c:legendPos val="r"/>
      <c:layout>
        <c:manualLayout>
          <c:xMode val="edge"/>
          <c:yMode val="edge"/>
          <c:x val="0.79369952278659661"/>
          <c:y val="0.41686379749347535"/>
          <c:w val="0.17552033387972799"/>
          <c:h val="0.281386418613645"/>
        </c:manualLayout>
      </c:layout>
      <c:overlay val="0"/>
      <c:spPr>
        <a:solidFill>
          <a:sysClr val="window" lastClr="FFFFFF"/>
        </a:solidFill>
      </c:spPr>
      <c:txPr>
        <a:bodyPr/>
        <a:lstStyle/>
        <a:p>
          <a:pPr>
            <a:defRPr sz="2400"/>
          </a:pPr>
          <a:endParaRPr lang="en-US"/>
        </a:p>
      </c:txPr>
    </c:legend>
    <c:plotVisOnly val="1"/>
    <c:dispBlanksAs val="gap"/>
    <c:showDLblsOverMax val="0"/>
  </c:chart>
  <c:spPr>
    <a:solidFill>
      <a:sysClr val="window" lastClr="FFFFFF"/>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000"/>
            </a:pPr>
            <a:r>
              <a:rPr lang="en-US" sz="4000"/>
              <a:t>Vickers</a:t>
            </a:r>
            <a:r>
              <a:rPr lang="en-US" sz="4000" baseline="0"/>
              <a:t> </a:t>
            </a:r>
            <a:r>
              <a:rPr lang="en-US" sz="4000"/>
              <a:t>Hardness</a:t>
            </a:r>
            <a:r>
              <a:rPr lang="en-US" sz="4000" baseline="0"/>
              <a:t> Test</a:t>
            </a:r>
            <a:r>
              <a:rPr lang="en-US" sz="4000"/>
              <a:t> Results</a:t>
            </a:r>
          </a:p>
        </c:rich>
      </c:tx>
      <c:layout/>
      <c:overlay val="0"/>
    </c:title>
    <c:autoTitleDeleted val="0"/>
    <c:plotArea>
      <c:layout>
        <c:manualLayout>
          <c:layoutTarget val="inner"/>
          <c:xMode val="edge"/>
          <c:yMode val="edge"/>
          <c:x val="0.12535389412398171"/>
          <c:y val="0.12006688202208017"/>
          <c:w val="0.8148426577724277"/>
          <c:h val="0.70249953696873435"/>
        </c:manualLayout>
      </c:layout>
      <c:scatterChart>
        <c:scatterStyle val="smoothMarker"/>
        <c:varyColors val="0"/>
        <c:ser>
          <c:idx val="0"/>
          <c:order val="0"/>
          <c:tx>
            <c:v>Sample 1</c:v>
          </c:tx>
          <c:xVal>
            <c:numRef>
              <c:f>Hardness!$I$17:$I$29</c:f>
              <c:numCache>
                <c:formatCode>General</c:formatCode>
                <c:ptCount val="13"/>
                <c:pt idx="0">
                  <c:v>-0.05</c:v>
                </c:pt>
                <c:pt idx="1">
                  <c:v>-2.5000000000000001E-2</c:v>
                </c:pt>
                <c:pt idx="2">
                  <c:v>0</c:v>
                </c:pt>
                <c:pt idx="3">
                  <c:v>0.1</c:v>
                </c:pt>
                <c:pt idx="4">
                  <c:v>0.2</c:v>
                </c:pt>
                <c:pt idx="5">
                  <c:v>0.3</c:v>
                </c:pt>
                <c:pt idx="6">
                  <c:v>0.4</c:v>
                </c:pt>
                <c:pt idx="7">
                  <c:v>0.45</c:v>
                </c:pt>
                <c:pt idx="8">
                  <c:v>0.47500000000000003</c:v>
                </c:pt>
                <c:pt idx="9">
                  <c:v>0.5</c:v>
                </c:pt>
                <c:pt idx="10">
                  <c:v>0.52500000000000002</c:v>
                </c:pt>
                <c:pt idx="11">
                  <c:v>0.55000000000000004</c:v>
                </c:pt>
                <c:pt idx="12">
                  <c:v>0.65</c:v>
                </c:pt>
              </c:numCache>
            </c:numRef>
          </c:xVal>
          <c:yVal>
            <c:numRef>
              <c:f>Hardness!$J$2:$J$14</c:f>
              <c:numCache>
                <c:formatCode>General</c:formatCode>
                <c:ptCount val="13"/>
                <c:pt idx="0" formatCode="0.0">
                  <c:v>314</c:v>
                </c:pt>
                <c:pt idx="1">
                  <c:v>386.2</c:v>
                </c:pt>
                <c:pt idx="2" formatCode="0.0">
                  <c:v>525</c:v>
                </c:pt>
                <c:pt idx="3">
                  <c:v>634.9</c:v>
                </c:pt>
                <c:pt idx="4">
                  <c:v>622.20000000000005</c:v>
                </c:pt>
                <c:pt idx="5" formatCode="0.0">
                  <c:v>577</c:v>
                </c:pt>
                <c:pt idx="6">
                  <c:v>575.1</c:v>
                </c:pt>
                <c:pt idx="7">
                  <c:v>544.9</c:v>
                </c:pt>
                <c:pt idx="8">
                  <c:v>373.3</c:v>
                </c:pt>
                <c:pt idx="9">
                  <c:v>350.3</c:v>
                </c:pt>
                <c:pt idx="10">
                  <c:v>350.3</c:v>
                </c:pt>
                <c:pt idx="11">
                  <c:v>358.3</c:v>
                </c:pt>
                <c:pt idx="12">
                  <c:v>373.3</c:v>
                </c:pt>
              </c:numCache>
            </c:numRef>
          </c:yVal>
          <c:smooth val="1"/>
        </c:ser>
        <c:ser>
          <c:idx val="1"/>
          <c:order val="1"/>
          <c:tx>
            <c:v>Sample 6</c:v>
          </c:tx>
          <c:xVal>
            <c:numRef>
              <c:f>Hardness!$X$19:$X$33</c:f>
              <c:numCache>
                <c:formatCode>General</c:formatCode>
                <c:ptCount val="15"/>
                <c:pt idx="0">
                  <c:v>-0.05</c:v>
                </c:pt>
                <c:pt idx="1">
                  <c:v>0</c:v>
                </c:pt>
                <c:pt idx="2">
                  <c:v>0.05</c:v>
                </c:pt>
                <c:pt idx="3">
                  <c:v>0.1</c:v>
                </c:pt>
                <c:pt idx="4">
                  <c:v>0.15</c:v>
                </c:pt>
                <c:pt idx="5">
                  <c:v>0.2</c:v>
                </c:pt>
                <c:pt idx="6">
                  <c:v>0.25</c:v>
                </c:pt>
                <c:pt idx="7">
                  <c:v>0.3</c:v>
                </c:pt>
                <c:pt idx="8">
                  <c:v>0.35000000000000003</c:v>
                </c:pt>
                <c:pt idx="9">
                  <c:v>0.4</c:v>
                </c:pt>
                <c:pt idx="10">
                  <c:v>0.45</c:v>
                </c:pt>
                <c:pt idx="11">
                  <c:v>0.5</c:v>
                </c:pt>
                <c:pt idx="12">
                  <c:v>0.55000000000000004</c:v>
                </c:pt>
                <c:pt idx="13">
                  <c:v>0.6</c:v>
                </c:pt>
                <c:pt idx="14">
                  <c:v>0.625</c:v>
                </c:pt>
              </c:numCache>
            </c:numRef>
          </c:xVal>
          <c:yVal>
            <c:numRef>
              <c:f>Hardness!$Y$2:$Y$16</c:f>
              <c:numCache>
                <c:formatCode>General</c:formatCode>
                <c:ptCount val="15"/>
                <c:pt idx="0">
                  <c:v>357.4</c:v>
                </c:pt>
                <c:pt idx="1">
                  <c:v>624.29999999999995</c:v>
                </c:pt>
                <c:pt idx="2">
                  <c:v>697</c:v>
                </c:pt>
                <c:pt idx="3">
                  <c:v>730.3</c:v>
                </c:pt>
                <c:pt idx="4">
                  <c:v>735.6</c:v>
                </c:pt>
                <c:pt idx="5">
                  <c:v>717.2</c:v>
                </c:pt>
                <c:pt idx="6">
                  <c:v>704.5</c:v>
                </c:pt>
                <c:pt idx="7">
                  <c:v>730.3</c:v>
                </c:pt>
                <c:pt idx="8">
                  <c:v>659.2</c:v>
                </c:pt>
                <c:pt idx="9">
                  <c:v>677.7</c:v>
                </c:pt>
                <c:pt idx="10">
                  <c:v>605.9</c:v>
                </c:pt>
                <c:pt idx="11">
                  <c:v>393.5</c:v>
                </c:pt>
                <c:pt idx="12">
                  <c:v>362.9</c:v>
                </c:pt>
                <c:pt idx="13">
                  <c:v>355.6</c:v>
                </c:pt>
                <c:pt idx="14">
                  <c:v>352.9</c:v>
                </c:pt>
              </c:numCache>
            </c:numRef>
          </c:yVal>
          <c:smooth val="1"/>
        </c:ser>
        <c:ser>
          <c:idx val="2"/>
          <c:order val="2"/>
          <c:tx>
            <c:v>Arc Welded Sample</c:v>
          </c:tx>
          <c:xVal>
            <c:numRef>
              <c:f>Hardness!$A$34:$A$53</c:f>
              <c:numCache>
                <c:formatCode>General</c:formatCode>
                <c:ptCount val="20"/>
                <c:pt idx="0">
                  <c:v>-0.1</c:v>
                </c:pt>
                <c:pt idx="1">
                  <c:v>-7.4999999999999997E-2</c:v>
                </c:pt>
                <c:pt idx="2">
                  <c:v>-0.05</c:v>
                </c:pt>
                <c:pt idx="3">
                  <c:v>0</c:v>
                </c:pt>
                <c:pt idx="4">
                  <c:v>2.5000000000000001E-2</c:v>
                </c:pt>
                <c:pt idx="5">
                  <c:v>0.05</c:v>
                </c:pt>
                <c:pt idx="6">
                  <c:v>7.4999999999999997E-2</c:v>
                </c:pt>
                <c:pt idx="7">
                  <c:v>0.1</c:v>
                </c:pt>
                <c:pt idx="8">
                  <c:v>0.125</c:v>
                </c:pt>
                <c:pt idx="9">
                  <c:v>0.15</c:v>
                </c:pt>
                <c:pt idx="10">
                  <c:v>0.17500000000000002</c:v>
                </c:pt>
                <c:pt idx="11">
                  <c:v>0.2</c:v>
                </c:pt>
                <c:pt idx="12">
                  <c:v>0.25</c:v>
                </c:pt>
                <c:pt idx="13">
                  <c:v>0.3</c:v>
                </c:pt>
                <c:pt idx="14">
                  <c:v>0.35000000000000003</c:v>
                </c:pt>
                <c:pt idx="15">
                  <c:v>0.375</c:v>
                </c:pt>
                <c:pt idx="16">
                  <c:v>0.4</c:v>
                </c:pt>
                <c:pt idx="17">
                  <c:v>0.45</c:v>
                </c:pt>
                <c:pt idx="18">
                  <c:v>0.5</c:v>
                </c:pt>
                <c:pt idx="19">
                  <c:v>0.55000000000000004</c:v>
                </c:pt>
              </c:numCache>
            </c:numRef>
          </c:xVal>
          <c:yVal>
            <c:numRef>
              <c:f>Hardness!$D$34:$D$53</c:f>
              <c:numCache>
                <c:formatCode>General</c:formatCode>
                <c:ptCount val="20"/>
                <c:pt idx="0">
                  <c:v>328.5</c:v>
                </c:pt>
                <c:pt idx="1">
                  <c:v>347.7</c:v>
                </c:pt>
                <c:pt idx="2">
                  <c:v>329.3</c:v>
                </c:pt>
                <c:pt idx="3">
                  <c:v>292.60000000000002</c:v>
                </c:pt>
                <c:pt idx="4">
                  <c:v>284.7</c:v>
                </c:pt>
                <c:pt idx="5">
                  <c:v>290.60000000000002</c:v>
                </c:pt>
                <c:pt idx="6">
                  <c:v>292.60000000000002</c:v>
                </c:pt>
                <c:pt idx="7">
                  <c:v>289.89999999999998</c:v>
                </c:pt>
                <c:pt idx="8">
                  <c:v>280.3</c:v>
                </c:pt>
                <c:pt idx="9">
                  <c:v>284.10000000000002</c:v>
                </c:pt>
                <c:pt idx="10">
                  <c:v>289.89999999999998</c:v>
                </c:pt>
                <c:pt idx="11">
                  <c:v>270.5</c:v>
                </c:pt>
                <c:pt idx="12">
                  <c:v>282.8</c:v>
                </c:pt>
                <c:pt idx="13">
                  <c:v>332.5</c:v>
                </c:pt>
                <c:pt idx="14">
                  <c:v>326.89999999999998</c:v>
                </c:pt>
                <c:pt idx="15">
                  <c:v>305.10000000000002</c:v>
                </c:pt>
                <c:pt idx="16">
                  <c:v>319.89999999999998</c:v>
                </c:pt>
                <c:pt idx="17">
                  <c:v>323</c:v>
                </c:pt>
                <c:pt idx="18">
                  <c:v>316.89999999999998</c:v>
                </c:pt>
                <c:pt idx="19">
                  <c:v>319.89999999999998</c:v>
                </c:pt>
              </c:numCache>
            </c:numRef>
          </c:yVal>
          <c:smooth val="1"/>
        </c:ser>
        <c:dLbls>
          <c:showLegendKey val="0"/>
          <c:showVal val="0"/>
          <c:showCatName val="0"/>
          <c:showSerName val="0"/>
          <c:showPercent val="0"/>
          <c:showBubbleSize val="0"/>
        </c:dLbls>
        <c:axId val="86484672"/>
        <c:axId val="86485248"/>
      </c:scatterChart>
      <c:valAx>
        <c:axId val="86484672"/>
        <c:scaling>
          <c:orientation val="minMax"/>
        </c:scaling>
        <c:delete val="0"/>
        <c:axPos val="b"/>
        <c:title>
          <c:tx>
            <c:rich>
              <a:bodyPr/>
              <a:lstStyle/>
              <a:p>
                <a:pPr>
                  <a:defRPr sz="3200"/>
                </a:pPr>
                <a:r>
                  <a:rPr lang="en-US" sz="3200"/>
                  <a:t>Position</a:t>
                </a:r>
                <a:r>
                  <a:rPr lang="en-US" sz="3200" baseline="0"/>
                  <a:t> (in)</a:t>
                </a:r>
                <a:endParaRPr lang="en-US" sz="3200"/>
              </a:p>
            </c:rich>
          </c:tx>
          <c:layout/>
          <c:overlay val="0"/>
        </c:title>
        <c:numFmt formatCode="General" sourceLinked="1"/>
        <c:majorTickMark val="out"/>
        <c:minorTickMark val="none"/>
        <c:tickLblPos val="nextTo"/>
        <c:txPr>
          <a:bodyPr/>
          <a:lstStyle/>
          <a:p>
            <a:pPr>
              <a:defRPr sz="2400"/>
            </a:pPr>
            <a:endParaRPr lang="en-US"/>
          </a:p>
        </c:txPr>
        <c:crossAx val="86485248"/>
        <c:crosses val="autoZero"/>
        <c:crossBetween val="midCat"/>
        <c:majorUnit val="0.1"/>
      </c:valAx>
      <c:valAx>
        <c:axId val="86485248"/>
        <c:scaling>
          <c:orientation val="minMax"/>
          <c:max val="750"/>
          <c:min val="250"/>
        </c:scaling>
        <c:delete val="0"/>
        <c:axPos val="l"/>
        <c:majorGridlines/>
        <c:title>
          <c:tx>
            <c:rich>
              <a:bodyPr rot="-5400000" vert="horz"/>
              <a:lstStyle/>
              <a:p>
                <a:pPr>
                  <a:defRPr sz="3200"/>
                </a:pPr>
                <a:r>
                  <a:rPr lang="en-US" sz="3200"/>
                  <a:t>Hardness (hv)</a:t>
                </a:r>
              </a:p>
            </c:rich>
          </c:tx>
          <c:layout/>
          <c:overlay val="0"/>
        </c:title>
        <c:numFmt formatCode="0.0" sourceLinked="1"/>
        <c:majorTickMark val="out"/>
        <c:minorTickMark val="none"/>
        <c:tickLblPos val="low"/>
        <c:spPr>
          <a:ln>
            <a:noFill/>
          </a:ln>
        </c:spPr>
        <c:txPr>
          <a:bodyPr/>
          <a:lstStyle/>
          <a:p>
            <a:pPr>
              <a:defRPr sz="2400"/>
            </a:pPr>
            <a:endParaRPr lang="en-US"/>
          </a:p>
        </c:txPr>
        <c:crossAx val="86484672"/>
        <c:crosses val="autoZero"/>
        <c:crossBetween val="midCat"/>
        <c:majorUnit val="50"/>
      </c:valAx>
    </c:plotArea>
    <c:legend>
      <c:legendPos val="tr"/>
      <c:layout>
        <c:manualLayout>
          <c:xMode val="edge"/>
          <c:yMode val="edge"/>
          <c:x val="0.74901577347604065"/>
          <c:y val="0.12936408497070243"/>
          <c:w val="0.20767873526713249"/>
          <c:h val="0.20398973100499898"/>
        </c:manualLayout>
      </c:layout>
      <c:overlay val="0"/>
      <c:spPr>
        <a:solidFill>
          <a:schemeClr val="bg1"/>
        </a:solidFill>
      </c:spPr>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FBA9165-09F2-4DD9-BEF4-0CB9CFD1B4E7}" type="datetimeFigureOut">
              <a:rPr lang="en-US"/>
              <a:pPr>
                <a:defRPr/>
              </a:pPr>
              <a:t>8/2/2012</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CB113D2-FF80-4B34-8208-D7E364ED35AD}" type="slidenum">
              <a:rPr lang="en-US"/>
              <a:pPr>
                <a:defRPr/>
              </a:pPr>
              <a:t>‹#›</a:t>
            </a:fld>
            <a:endParaRPr lang="en-US"/>
          </a:p>
        </p:txBody>
      </p:sp>
    </p:spTree>
    <p:extLst>
      <p:ext uri="{BB962C8B-B14F-4D97-AF65-F5344CB8AC3E}">
        <p14:creationId xmlns:p14="http://schemas.microsoft.com/office/powerpoint/2010/main" val="2793134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7929"/>
            <a:ext cx="3419856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7617440"/>
            <a:ext cx="28163520" cy="794512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07CDDB-7AF4-4519-8E44-FC850D205100}" type="datetimeFigureOut">
              <a:rPr lang="en-US">
                <a:solidFill>
                  <a:prstClr val="black">
                    <a:tint val="75000"/>
                  </a:prstClr>
                </a:solidFill>
              </a:rPr>
              <a:pPr>
                <a:defRPr/>
              </a:pPr>
              <a:t>8/2/2012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D0144E-0AE2-41C0-949E-5021D88420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864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2761A-5D3D-4FF0-9DBF-D5082DBFB152}" type="datetimeFigureOut">
              <a:rPr lang="en-US">
                <a:solidFill>
                  <a:prstClr val="black">
                    <a:tint val="75000"/>
                  </a:prstClr>
                </a:solidFill>
              </a:rPr>
              <a:pPr>
                <a:defRPr/>
              </a:pPr>
              <a:t>8/2/2012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863A1B-DFBF-4999-926F-83D7E86F4E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982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245028"/>
            <a:ext cx="9052560" cy="26526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1245028"/>
            <a:ext cx="26487120" cy="26526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236A9A-5309-436D-9266-9006D47DFBC9}" type="datetimeFigureOut">
              <a:rPr lang="en-US">
                <a:solidFill>
                  <a:prstClr val="black">
                    <a:tint val="75000"/>
                  </a:prstClr>
                </a:solidFill>
              </a:rPr>
              <a:pPr>
                <a:defRPr/>
              </a:pPr>
              <a:t>8/2/2012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08246E-8F9F-4DD5-960D-B7B1FB91EB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323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8AE018-AF47-4E9C-9799-D76676FD179B}" type="datetimeFigureOut">
              <a:rPr lang="en-US">
                <a:solidFill>
                  <a:prstClr val="black">
                    <a:tint val="75000"/>
                  </a:prstClr>
                </a:solidFill>
              </a:rPr>
              <a:pPr>
                <a:defRPr/>
              </a:pPr>
              <a:t>8/2/2012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A61F8D-CD2C-4638-9953-F2427C688E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485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9977949"/>
            <a:ext cx="34198560" cy="617474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177101"/>
            <a:ext cx="34198560" cy="680084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E29B51-69F1-4995-B0DC-64452B069080}" type="datetimeFigureOut">
              <a:rPr lang="en-US">
                <a:solidFill>
                  <a:prstClr val="black">
                    <a:tint val="75000"/>
                  </a:prstClr>
                </a:solidFill>
              </a:rPr>
              <a:pPr>
                <a:defRPr/>
              </a:pPr>
              <a:t>8/2/2012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94109A-EA2C-49F0-9D67-1F4B81D1AA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709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7254242"/>
            <a:ext cx="17769840" cy="20517699"/>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7254242"/>
            <a:ext cx="17769840" cy="20517699"/>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1B1B81-2EE1-43B6-8E24-665B898760E1}" type="datetimeFigureOut">
              <a:rPr lang="en-US">
                <a:solidFill>
                  <a:prstClr val="black">
                    <a:tint val="75000"/>
                  </a:prstClr>
                </a:solidFill>
              </a:rPr>
              <a:pPr>
                <a:defRPr/>
              </a:pPr>
              <a:t>8/2/2012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76956D-887D-4BAE-838C-B45EBB12A1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097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6959179"/>
            <a:ext cx="17776827"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11680" y="9859433"/>
            <a:ext cx="17776827"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6959179"/>
            <a:ext cx="17783810"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112" y="9859433"/>
            <a:ext cx="17783810"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EE9D61-ED6C-40AE-BD03-A4678E92CF86}" type="datetimeFigureOut">
              <a:rPr lang="en-US">
                <a:solidFill>
                  <a:prstClr val="black">
                    <a:tint val="75000"/>
                  </a:prstClr>
                </a:solidFill>
              </a:rPr>
              <a:pPr>
                <a:defRPr/>
              </a:pPr>
              <a:t>8/2/2012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A8A831-734A-4E96-9BE4-5617DCEDD4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354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7CF7F5-06CC-4FB8-ABE1-8DC27D1F6B3F}" type="datetimeFigureOut">
              <a:rPr lang="en-US">
                <a:solidFill>
                  <a:prstClr val="black">
                    <a:tint val="75000"/>
                  </a:prstClr>
                </a:solidFill>
              </a:rPr>
              <a:pPr>
                <a:defRPr/>
              </a:pPr>
              <a:t>8/2/2012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32E0B8-BE1E-476B-9F03-904CEE1969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125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A48E7E-33F2-4F33-8719-C357C1A3AD46}" type="datetimeFigureOut">
              <a:rPr lang="en-US">
                <a:solidFill>
                  <a:prstClr val="black">
                    <a:tint val="75000"/>
                  </a:prstClr>
                </a:solidFill>
              </a:rPr>
              <a:pPr>
                <a:defRPr/>
              </a:pPr>
              <a:t>8/2/2012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14E2DC6-56D7-4EDC-9441-176887BADD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253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237827"/>
            <a:ext cx="13236577"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730220" y="1237829"/>
            <a:ext cx="22491700" cy="2653411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6505789"/>
            <a:ext cx="13236577" cy="2126615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746B38-8C37-4188-93F1-912A3839C9F8}" type="datetimeFigureOut">
              <a:rPr lang="en-US">
                <a:solidFill>
                  <a:prstClr val="black">
                    <a:tint val="75000"/>
                  </a:prstClr>
                </a:solidFill>
              </a:rPr>
              <a:pPr>
                <a:defRPr/>
              </a:pPr>
              <a:t>8/2/2012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F46C3C-05C3-4FBB-8E18-4B386E2C36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54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1762720"/>
            <a:ext cx="2414016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886067" y="2777913"/>
            <a:ext cx="24140160" cy="18653760"/>
          </a:xfrm>
        </p:spPr>
        <p:txBody>
          <a:bodyPr rtlCol="0">
            <a:normAutofit/>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pPr lvl="0"/>
            <a:endParaRPr lang="en-US" noProof="0"/>
          </a:p>
        </p:txBody>
      </p:sp>
      <p:sp>
        <p:nvSpPr>
          <p:cNvPr id="4" name="Text Placeholder 3"/>
          <p:cNvSpPr>
            <a:spLocks noGrp="1"/>
          </p:cNvSpPr>
          <p:nvPr>
            <p:ph type="body" sz="half" idx="2"/>
          </p:nvPr>
        </p:nvSpPr>
        <p:spPr>
          <a:xfrm>
            <a:off x="7886067" y="24331932"/>
            <a:ext cx="24140160" cy="364870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B26802-97C7-46B1-8521-E095E4AF8806}" type="datetimeFigureOut">
              <a:rPr lang="en-US">
                <a:solidFill>
                  <a:prstClr val="black">
                    <a:tint val="75000"/>
                  </a:prstClr>
                </a:solidFill>
              </a:rPr>
              <a:pPr>
                <a:defRPr/>
              </a:pPr>
              <a:t>8/2/2012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BF14DF-EBE0-4F48-890F-C2FD5BD759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836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11363" y="1244600"/>
            <a:ext cx="362108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011363" y="7254875"/>
            <a:ext cx="36210875" cy="205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011363" y="28814713"/>
            <a:ext cx="9388475" cy="1655762"/>
          </a:xfrm>
          <a:prstGeom prst="rect">
            <a:avLst/>
          </a:prstGeom>
        </p:spPr>
        <p:txBody>
          <a:bodyPr vert="horz" lIns="407557" tIns="203779" rIns="407557" bIns="203779" rtlCol="0" anchor="ctr"/>
          <a:lstStyle>
            <a:lvl1pPr algn="l" defTabSz="4075572" fontAlgn="auto">
              <a:spcBef>
                <a:spcPts val="0"/>
              </a:spcBef>
              <a:spcAft>
                <a:spcPts val="0"/>
              </a:spcAft>
              <a:defRPr sz="5300">
                <a:solidFill>
                  <a:schemeClr val="tx1">
                    <a:tint val="75000"/>
                  </a:schemeClr>
                </a:solidFill>
                <a:latin typeface="+mn-lt"/>
                <a:cs typeface="+mn-cs"/>
              </a:defRPr>
            </a:lvl1pPr>
          </a:lstStyle>
          <a:p>
            <a:pPr>
              <a:defRPr/>
            </a:pPr>
            <a:fld id="{166CF10C-2A23-4B55-9AB6-6BAA40F11D4E}" type="datetimeFigureOut">
              <a:rPr lang="en-US">
                <a:solidFill>
                  <a:prstClr val="black">
                    <a:tint val="75000"/>
                  </a:prstClr>
                </a:solidFill>
              </a:rPr>
              <a:pPr>
                <a:defRPr/>
              </a:pPr>
              <a:t>8/2/2012</a:t>
            </a:fld>
            <a:endParaRPr lang="en-US">
              <a:solidFill>
                <a:prstClr val="black">
                  <a:tint val="75000"/>
                </a:prstClr>
              </a:solidFill>
            </a:endParaRPr>
          </a:p>
        </p:txBody>
      </p:sp>
      <p:sp>
        <p:nvSpPr>
          <p:cNvPr id="5" name="Footer Placeholder 4"/>
          <p:cNvSpPr>
            <a:spLocks noGrp="1"/>
          </p:cNvSpPr>
          <p:nvPr>
            <p:ph type="ftr" sz="quarter" idx="3"/>
          </p:nvPr>
        </p:nvSpPr>
        <p:spPr>
          <a:xfrm>
            <a:off x="13746163" y="28814713"/>
            <a:ext cx="12741275" cy="1655762"/>
          </a:xfrm>
          <a:prstGeom prst="rect">
            <a:avLst/>
          </a:prstGeom>
        </p:spPr>
        <p:txBody>
          <a:bodyPr vert="horz" lIns="407557" tIns="203779" rIns="407557" bIns="203779" rtlCol="0" anchor="ctr"/>
          <a:lstStyle>
            <a:lvl1pPr algn="ctr" defTabSz="4075572" fontAlgn="auto">
              <a:spcBef>
                <a:spcPts val="0"/>
              </a:spcBef>
              <a:spcAft>
                <a:spcPts val="0"/>
              </a:spcAft>
              <a:defRPr sz="53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28833763" y="28814713"/>
            <a:ext cx="9388475" cy="1655762"/>
          </a:xfrm>
          <a:prstGeom prst="rect">
            <a:avLst/>
          </a:prstGeom>
        </p:spPr>
        <p:txBody>
          <a:bodyPr vert="horz" lIns="407557" tIns="203779" rIns="407557" bIns="203779" rtlCol="0" anchor="ctr"/>
          <a:lstStyle>
            <a:lvl1pPr algn="r" defTabSz="4075572" fontAlgn="auto">
              <a:spcBef>
                <a:spcPts val="0"/>
              </a:spcBef>
              <a:spcAft>
                <a:spcPts val="0"/>
              </a:spcAft>
              <a:defRPr sz="5300">
                <a:solidFill>
                  <a:schemeClr val="tx1">
                    <a:tint val="75000"/>
                  </a:schemeClr>
                </a:solidFill>
                <a:latin typeface="+mn-lt"/>
                <a:cs typeface="+mn-cs"/>
              </a:defRPr>
            </a:lvl1pPr>
          </a:lstStyle>
          <a:p>
            <a:pPr>
              <a:defRPr/>
            </a:pPr>
            <a:fld id="{575B6239-F99C-4C0C-B4A1-1419580345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5942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113" rtl="0" eaLnBrk="0" fontAlgn="base" hangingPunct="0">
        <a:spcBef>
          <a:spcPct val="0"/>
        </a:spcBef>
        <a:spcAft>
          <a:spcPct val="0"/>
        </a:spcAft>
        <a:defRPr sz="19600" kern="1200">
          <a:solidFill>
            <a:schemeClr val="tx1"/>
          </a:solidFill>
          <a:latin typeface="+mj-lt"/>
          <a:ea typeface="+mj-ea"/>
          <a:cs typeface="+mj-cs"/>
        </a:defRPr>
      </a:lvl1pPr>
      <a:lvl2pPr algn="ctr" defTabSz="4075113" rtl="0" eaLnBrk="0" fontAlgn="base" hangingPunct="0">
        <a:spcBef>
          <a:spcPct val="0"/>
        </a:spcBef>
        <a:spcAft>
          <a:spcPct val="0"/>
        </a:spcAft>
        <a:defRPr sz="19600">
          <a:solidFill>
            <a:schemeClr val="tx1"/>
          </a:solidFill>
          <a:latin typeface="Calibri" pitchFamily="34" charset="0"/>
        </a:defRPr>
      </a:lvl2pPr>
      <a:lvl3pPr algn="ctr" defTabSz="4075113" rtl="0" eaLnBrk="0" fontAlgn="base" hangingPunct="0">
        <a:spcBef>
          <a:spcPct val="0"/>
        </a:spcBef>
        <a:spcAft>
          <a:spcPct val="0"/>
        </a:spcAft>
        <a:defRPr sz="19600">
          <a:solidFill>
            <a:schemeClr val="tx1"/>
          </a:solidFill>
          <a:latin typeface="Calibri" pitchFamily="34" charset="0"/>
        </a:defRPr>
      </a:lvl3pPr>
      <a:lvl4pPr algn="ctr" defTabSz="4075113" rtl="0" eaLnBrk="0" fontAlgn="base" hangingPunct="0">
        <a:spcBef>
          <a:spcPct val="0"/>
        </a:spcBef>
        <a:spcAft>
          <a:spcPct val="0"/>
        </a:spcAft>
        <a:defRPr sz="19600">
          <a:solidFill>
            <a:schemeClr val="tx1"/>
          </a:solidFill>
          <a:latin typeface="Calibri" pitchFamily="34" charset="0"/>
        </a:defRPr>
      </a:lvl4pPr>
      <a:lvl5pPr algn="ctr" defTabSz="4075113" rtl="0" eaLnBrk="0" fontAlgn="base" hangingPunct="0">
        <a:spcBef>
          <a:spcPct val="0"/>
        </a:spcBef>
        <a:spcAft>
          <a:spcPct val="0"/>
        </a:spcAft>
        <a:defRPr sz="19600">
          <a:solidFill>
            <a:schemeClr val="tx1"/>
          </a:solidFill>
          <a:latin typeface="Calibri" pitchFamily="34" charset="0"/>
        </a:defRPr>
      </a:lvl5pPr>
      <a:lvl6pPr marL="457200" algn="ctr" defTabSz="4075113" rtl="0" fontAlgn="base">
        <a:spcBef>
          <a:spcPct val="0"/>
        </a:spcBef>
        <a:spcAft>
          <a:spcPct val="0"/>
        </a:spcAft>
        <a:defRPr sz="19600">
          <a:solidFill>
            <a:schemeClr val="tx1"/>
          </a:solidFill>
          <a:latin typeface="Calibri" pitchFamily="34" charset="0"/>
        </a:defRPr>
      </a:lvl6pPr>
      <a:lvl7pPr marL="914400" algn="ctr" defTabSz="4075113" rtl="0" fontAlgn="base">
        <a:spcBef>
          <a:spcPct val="0"/>
        </a:spcBef>
        <a:spcAft>
          <a:spcPct val="0"/>
        </a:spcAft>
        <a:defRPr sz="19600">
          <a:solidFill>
            <a:schemeClr val="tx1"/>
          </a:solidFill>
          <a:latin typeface="Calibri" pitchFamily="34" charset="0"/>
        </a:defRPr>
      </a:lvl7pPr>
      <a:lvl8pPr marL="1371600" algn="ctr" defTabSz="4075113" rtl="0" fontAlgn="base">
        <a:spcBef>
          <a:spcPct val="0"/>
        </a:spcBef>
        <a:spcAft>
          <a:spcPct val="0"/>
        </a:spcAft>
        <a:defRPr sz="19600">
          <a:solidFill>
            <a:schemeClr val="tx1"/>
          </a:solidFill>
          <a:latin typeface="Calibri" pitchFamily="34" charset="0"/>
        </a:defRPr>
      </a:lvl8pPr>
      <a:lvl9pPr marL="1828800" algn="ctr" defTabSz="4075113" rtl="0" fontAlgn="base">
        <a:spcBef>
          <a:spcPct val="0"/>
        </a:spcBef>
        <a:spcAft>
          <a:spcPct val="0"/>
        </a:spcAft>
        <a:defRPr sz="19600">
          <a:solidFill>
            <a:schemeClr val="tx1"/>
          </a:solidFill>
          <a:latin typeface="Calibri" pitchFamily="34" charset="0"/>
        </a:defRPr>
      </a:lvl9pPr>
    </p:titleStyle>
    <p:bodyStyle>
      <a:lvl1pPr marL="1527175" indent="-1527175" algn="l" defTabSz="4075113" rtl="0" eaLnBrk="0" fontAlgn="base" hangingPunct="0">
        <a:spcBef>
          <a:spcPct val="20000"/>
        </a:spcBef>
        <a:spcAft>
          <a:spcPct val="0"/>
        </a:spcAft>
        <a:buFont typeface="Arial" charset="0"/>
        <a:buChar char="•"/>
        <a:defRPr sz="14300" kern="1200">
          <a:solidFill>
            <a:schemeClr val="tx1"/>
          </a:solidFill>
          <a:latin typeface="+mn-lt"/>
          <a:ea typeface="+mn-ea"/>
          <a:cs typeface="+mn-cs"/>
        </a:defRPr>
      </a:lvl1pPr>
      <a:lvl2pPr marL="3309938" indent="-1273175" algn="l" defTabSz="4075113" rtl="0" eaLnBrk="0" fontAlgn="base" hangingPunct="0">
        <a:spcBef>
          <a:spcPct val="20000"/>
        </a:spcBef>
        <a:spcAft>
          <a:spcPct val="0"/>
        </a:spcAft>
        <a:buFont typeface="Arial" charset="0"/>
        <a:buChar char="–"/>
        <a:defRPr sz="12500" kern="1200">
          <a:solidFill>
            <a:schemeClr val="tx1"/>
          </a:solidFill>
          <a:latin typeface="+mn-lt"/>
          <a:ea typeface="+mn-ea"/>
          <a:cs typeface="+mn-cs"/>
        </a:defRPr>
      </a:lvl2pPr>
      <a:lvl3pPr marL="5094288" indent="-1017588" algn="l" defTabSz="4075113" rtl="0" eaLnBrk="0" fontAlgn="base" hangingPunct="0">
        <a:spcBef>
          <a:spcPct val="20000"/>
        </a:spcBef>
        <a:spcAft>
          <a:spcPct val="0"/>
        </a:spcAft>
        <a:buFont typeface="Arial" charset="0"/>
        <a:buChar char="•"/>
        <a:defRPr sz="10700" kern="1200">
          <a:solidFill>
            <a:schemeClr val="tx1"/>
          </a:solidFill>
          <a:latin typeface="+mn-lt"/>
          <a:ea typeface="+mn-ea"/>
          <a:cs typeface="+mn-cs"/>
        </a:defRPr>
      </a:lvl3pPr>
      <a:lvl4pPr marL="7131050" indent="-1017588" algn="l" defTabSz="4075113" rtl="0" eaLnBrk="0" fontAlgn="base" hangingPunct="0">
        <a:spcBef>
          <a:spcPct val="20000"/>
        </a:spcBef>
        <a:spcAft>
          <a:spcPct val="0"/>
        </a:spcAft>
        <a:buFont typeface="Arial" charset="0"/>
        <a:buChar char="–"/>
        <a:defRPr sz="8900" kern="1200">
          <a:solidFill>
            <a:schemeClr val="tx1"/>
          </a:solidFill>
          <a:latin typeface="+mn-lt"/>
          <a:ea typeface="+mn-ea"/>
          <a:cs typeface="+mn-cs"/>
        </a:defRPr>
      </a:lvl4pPr>
      <a:lvl5pPr marL="9169400" indent="-1017588" algn="l" defTabSz="4075113" rtl="0" eaLnBrk="0" fontAlgn="base" hangingPunct="0">
        <a:spcBef>
          <a:spcPct val="20000"/>
        </a:spcBef>
        <a:spcAft>
          <a:spcPct val="0"/>
        </a:spcAft>
        <a:buFont typeface="Arial" charset="0"/>
        <a:buChar char="»"/>
        <a:defRPr sz="8900" kern="1200">
          <a:solidFill>
            <a:schemeClr val="tx1"/>
          </a:solidFill>
          <a:latin typeface="+mn-lt"/>
          <a:ea typeface="+mn-ea"/>
          <a:cs typeface="+mn-cs"/>
        </a:defRPr>
      </a:lvl5pPr>
      <a:lvl6pPr marL="11207824"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5610"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83396"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21182"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chart" Target="../charts/chart2.xml"/><Relationship Id="rId3" Type="http://schemas.openxmlformats.org/officeDocument/2006/relationships/image" Target="../media/image2.tiff"/><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chart" Target="../charts/chart1.xml"/><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6840" y="14347096"/>
            <a:ext cx="5029200" cy="3771900"/>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8722" y="14347096"/>
            <a:ext cx="5029201" cy="3771900"/>
          </a:xfrm>
          <a:prstGeom prst="rect">
            <a:avLst/>
          </a:prstGeom>
        </p:spPr>
      </p:pic>
      <p:pic>
        <p:nvPicPr>
          <p:cNvPr id="2050" name="Picture 98" descr="Blue logo tran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145628"/>
            <a:ext cx="29559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341438" y="6026425"/>
            <a:ext cx="37215762" cy="7937"/>
          </a:xfrm>
          <a:prstGeom prst="line">
            <a:avLst/>
          </a:prstGeom>
          <a:ln/>
        </p:spPr>
        <p:style>
          <a:lnRef idx="2">
            <a:schemeClr val="dk1"/>
          </a:lnRef>
          <a:fillRef idx="0">
            <a:schemeClr val="dk1"/>
          </a:fillRef>
          <a:effectRef idx="1">
            <a:schemeClr val="dk1"/>
          </a:effectRef>
          <a:fontRef idx="minor">
            <a:schemeClr val="tx1"/>
          </a:fontRef>
        </p:style>
      </p:cxnSp>
      <p:sp>
        <p:nvSpPr>
          <p:cNvPr id="11" name="Content Placeholder 10"/>
          <p:cNvSpPr>
            <a:spLocks noGrp="1"/>
          </p:cNvSpPr>
          <p:nvPr>
            <p:ph sz="half" idx="1"/>
          </p:nvPr>
        </p:nvSpPr>
        <p:spPr>
          <a:xfrm>
            <a:off x="914400" y="6490138"/>
            <a:ext cx="9677400" cy="6014545"/>
          </a:xfrm>
        </p:spPr>
        <p:txBody>
          <a:bodyPr rtlCol="0">
            <a:normAutofit/>
          </a:bodyPr>
          <a:lstStyle/>
          <a:p>
            <a:pPr marL="1528340" indent="-1528340" defTabSz="4075572" eaLnBrk="1" fontAlgn="auto" hangingPunct="1">
              <a:spcAft>
                <a:spcPts val="0"/>
              </a:spcAft>
              <a:buFont typeface="Arial" pitchFamily="34" charset="0"/>
              <a:buNone/>
              <a:defRPr/>
            </a:pPr>
            <a:r>
              <a:rPr lang="en-US" sz="6600" dirty="0" smtClean="0">
                <a:solidFill>
                  <a:srgbClr val="1F3571"/>
                </a:solidFill>
                <a:latin typeface="Lucida Sans" pitchFamily="34" charset="0"/>
              </a:rPr>
              <a:t>Research Objectives</a:t>
            </a:r>
          </a:p>
          <a:p>
            <a:pPr marL="731520" indent="-457200" defTabSz="4075572" eaLnBrk="1" fontAlgn="auto" hangingPunct="1">
              <a:spcAft>
                <a:spcPts val="0"/>
              </a:spcAft>
              <a:buFont typeface="Arial" pitchFamily="34" charset="0"/>
              <a:buChar char="•"/>
              <a:defRPr/>
            </a:pPr>
            <a:r>
              <a:rPr lang="en-US" sz="3200" dirty="0" smtClean="0">
                <a:latin typeface="Lucida Bright" pitchFamily="18" charset="0"/>
              </a:rPr>
              <a:t>Measure differences in hardness, tensile strength and grain size across weld.</a:t>
            </a:r>
            <a:endParaRPr lang="en-US" sz="3200" dirty="0">
              <a:latin typeface="Lucida Bright" pitchFamily="18" charset="0"/>
            </a:endParaRPr>
          </a:p>
          <a:p>
            <a:pPr marL="731520" indent="-457200" defTabSz="4075572" eaLnBrk="1" fontAlgn="auto" hangingPunct="1">
              <a:spcAft>
                <a:spcPts val="0"/>
              </a:spcAft>
              <a:buFont typeface="Arial" pitchFamily="34" charset="0"/>
              <a:buChar char="•"/>
              <a:defRPr/>
            </a:pPr>
            <a:r>
              <a:rPr lang="en-US" sz="3200" dirty="0" smtClean="0">
                <a:latin typeface="Lucida Bright" pitchFamily="18" charset="0"/>
              </a:rPr>
              <a:t>Determine weld parameters that maximize properties.</a:t>
            </a:r>
          </a:p>
          <a:p>
            <a:pPr marL="731520" indent="-457200" defTabSz="4075572" eaLnBrk="1" fontAlgn="auto" hangingPunct="1">
              <a:spcAft>
                <a:spcPts val="0"/>
              </a:spcAft>
              <a:buFont typeface="Arial" pitchFamily="34" charset="0"/>
              <a:buChar char="•"/>
              <a:defRPr/>
            </a:pPr>
            <a:r>
              <a:rPr lang="en-US" sz="3200" dirty="0" smtClean="0">
                <a:latin typeface="Lucida Bright" pitchFamily="18" charset="0"/>
              </a:rPr>
              <a:t>Look at whether FSW is a good replacement for arc welding in this application.</a:t>
            </a:r>
            <a:endParaRPr lang="en-US" sz="3600" dirty="0" smtClean="0">
              <a:latin typeface="Lucida Bright" pitchFamily="18" charset="0"/>
            </a:endParaRPr>
          </a:p>
          <a:p>
            <a:pPr marL="731520" indent="0" defTabSz="4075572" eaLnBrk="1" fontAlgn="auto" hangingPunct="1">
              <a:spcAft>
                <a:spcPts val="0"/>
              </a:spcAft>
              <a:buFont typeface="Arial" pitchFamily="34" charset="0"/>
              <a:buNone/>
              <a:defRPr/>
            </a:pPr>
            <a:endParaRPr lang="en-US" sz="3600" dirty="0" smtClean="0">
              <a:latin typeface="Lucida Bright" pitchFamily="18" charset="0"/>
            </a:endParaRPr>
          </a:p>
        </p:txBody>
      </p:sp>
      <p:sp>
        <p:nvSpPr>
          <p:cNvPr id="2054" name="Content Placeholder 11"/>
          <p:cNvSpPr>
            <a:spLocks noGrp="1"/>
          </p:cNvSpPr>
          <p:nvPr>
            <p:ph sz="half" idx="2"/>
          </p:nvPr>
        </p:nvSpPr>
        <p:spPr>
          <a:xfrm>
            <a:off x="29654771" y="19378613"/>
            <a:ext cx="10226152" cy="4925233"/>
          </a:xfrm>
        </p:spPr>
        <p:txBody>
          <a:bodyPr/>
          <a:lstStyle/>
          <a:p>
            <a:pPr eaLnBrk="1" hangingPunct="1">
              <a:buFont typeface="Arial" charset="0"/>
              <a:buNone/>
              <a:defRPr/>
            </a:pPr>
            <a:r>
              <a:rPr lang="en-US" sz="6600" dirty="0" smtClean="0">
                <a:solidFill>
                  <a:srgbClr val="1F3571"/>
                </a:solidFill>
                <a:latin typeface="Lucida Sans" pitchFamily="34" charset="0"/>
              </a:rPr>
              <a:t>Conclusions</a:t>
            </a:r>
          </a:p>
          <a:p>
            <a:pPr marL="731520" indent="-457200" eaLnBrk="1" hangingPunct="1">
              <a:spcBef>
                <a:spcPct val="0"/>
              </a:spcBef>
              <a:buFont typeface="Arial" pitchFamily="34" charset="0"/>
              <a:buChar char="•"/>
              <a:defRPr/>
            </a:pPr>
            <a:r>
              <a:rPr lang="en-US" sz="3200" dirty="0">
                <a:solidFill>
                  <a:prstClr val="black"/>
                </a:solidFill>
                <a:latin typeface="Lucida Bright" pitchFamily="18" charset="0"/>
                <a:cs typeface="Arial" charset="0"/>
              </a:rPr>
              <a:t>FSW produces a stronger weld with better grain retention but with the parameters tested the sample ended up with a nugget that was too brittle</a:t>
            </a:r>
          </a:p>
          <a:p>
            <a:pPr marL="731520" indent="-457200" eaLnBrk="1" hangingPunct="1">
              <a:spcBef>
                <a:spcPct val="0"/>
              </a:spcBef>
              <a:buFont typeface="Arial" pitchFamily="34" charset="0"/>
              <a:buChar char="•"/>
              <a:defRPr/>
            </a:pPr>
            <a:r>
              <a:rPr lang="en-US" sz="3200" dirty="0">
                <a:solidFill>
                  <a:prstClr val="black"/>
                </a:solidFill>
                <a:latin typeface="Lucida Bright" pitchFamily="18" charset="0"/>
                <a:cs typeface="Arial" charset="0"/>
              </a:rPr>
              <a:t>The FSW weld was harder than the arc weld and the nugget had grains more consistent with the parent material</a:t>
            </a:r>
          </a:p>
          <a:p>
            <a:pPr eaLnBrk="1" hangingPunct="1">
              <a:buFont typeface="Arial" charset="0"/>
              <a:buNone/>
              <a:defRPr/>
            </a:pPr>
            <a:endParaRPr lang="en-US" sz="6600" dirty="0" smtClean="0">
              <a:solidFill>
                <a:srgbClr val="1F3571"/>
              </a:solidFill>
              <a:latin typeface="Lucida Sans" pitchFamily="34" charset="0"/>
            </a:endParaRPr>
          </a:p>
          <a:p>
            <a:pPr eaLnBrk="1" hangingPunct="1">
              <a:buFont typeface="Arial" charset="0"/>
              <a:buNone/>
              <a:defRPr/>
            </a:pPr>
            <a:endParaRPr lang="en-US" sz="6600" dirty="0" smtClean="0">
              <a:solidFill>
                <a:srgbClr val="1F3571"/>
              </a:solidFill>
              <a:latin typeface="Lucida Sans" pitchFamily="34" charset="0"/>
            </a:endParaRPr>
          </a:p>
          <a:p>
            <a:pPr eaLnBrk="1" hangingPunct="1">
              <a:buFont typeface="Arial" charset="0"/>
              <a:buNone/>
              <a:defRPr/>
            </a:pPr>
            <a:endParaRPr lang="en-US" sz="6600" dirty="0" smtClean="0">
              <a:solidFill>
                <a:srgbClr val="1F3571"/>
              </a:solidFill>
              <a:latin typeface="Lucida Sans" pitchFamily="34" charset="0"/>
            </a:endParaRPr>
          </a:p>
          <a:p>
            <a:pPr eaLnBrk="1" hangingPunct="1">
              <a:buFont typeface="Arial" charset="0"/>
              <a:buNone/>
              <a:defRPr/>
            </a:pPr>
            <a:endParaRPr lang="en-US" sz="6600" dirty="0" smtClean="0">
              <a:solidFill>
                <a:srgbClr val="1F3571"/>
              </a:solidFill>
              <a:latin typeface="Lucida Sans" pitchFamily="34" charset="0"/>
            </a:endParaRPr>
          </a:p>
          <a:p>
            <a:pPr eaLnBrk="1" hangingPunct="1">
              <a:buFont typeface="Arial" charset="0"/>
              <a:buNone/>
              <a:defRPr/>
            </a:pPr>
            <a:endParaRPr lang="en-US" dirty="0" smtClean="0"/>
          </a:p>
          <a:p>
            <a:pPr eaLnBrk="1" hangingPunct="1">
              <a:buFont typeface="Arial" charset="0"/>
              <a:buNone/>
              <a:defRPr/>
            </a:pPr>
            <a:endParaRPr lang="en-US" dirty="0" smtClean="0"/>
          </a:p>
          <a:p>
            <a:pPr eaLnBrk="1" hangingPunct="1">
              <a:buFont typeface="Arial" charset="0"/>
              <a:buNone/>
              <a:defRPr/>
            </a:pPr>
            <a:endParaRPr lang="en-US" dirty="0" smtClean="0"/>
          </a:p>
        </p:txBody>
      </p:sp>
      <p:sp>
        <p:nvSpPr>
          <p:cNvPr id="2" name="TextBox 9"/>
          <p:cNvSpPr txBox="1">
            <a:spLocks noChangeArrowheads="1"/>
          </p:cNvSpPr>
          <p:nvPr/>
        </p:nvSpPr>
        <p:spPr bwMode="auto">
          <a:xfrm>
            <a:off x="8763000" y="3346287"/>
            <a:ext cx="227996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7557" tIns="203779" rIns="407557" bIns="203779">
            <a:spAutoFit/>
          </a:bodyPr>
          <a:lstStyle>
            <a:lvl1pPr eaLnBrk="0" hangingPunct="0">
              <a:defRPr sz="8000">
                <a:solidFill>
                  <a:schemeClr val="tx1"/>
                </a:solidFill>
                <a:latin typeface="Arial" charset="0"/>
                <a:cs typeface="Arial" charset="0"/>
              </a:defRPr>
            </a:lvl1pPr>
            <a:lvl2pPr marL="742950" indent="-285750" eaLnBrk="0" hangingPunct="0">
              <a:defRPr sz="8000">
                <a:solidFill>
                  <a:schemeClr val="tx1"/>
                </a:solidFill>
                <a:latin typeface="Arial" charset="0"/>
                <a:cs typeface="Arial" charset="0"/>
              </a:defRPr>
            </a:lvl2pPr>
            <a:lvl3pPr marL="1143000" indent="-228600" eaLnBrk="0" hangingPunct="0">
              <a:defRPr sz="8000">
                <a:solidFill>
                  <a:schemeClr val="tx1"/>
                </a:solidFill>
                <a:latin typeface="Arial" charset="0"/>
                <a:cs typeface="Arial" charset="0"/>
              </a:defRPr>
            </a:lvl3pPr>
            <a:lvl4pPr marL="1600200" indent="-228600" eaLnBrk="0" hangingPunct="0">
              <a:defRPr sz="8000">
                <a:solidFill>
                  <a:schemeClr val="tx1"/>
                </a:solidFill>
                <a:latin typeface="Arial" charset="0"/>
                <a:cs typeface="Arial" charset="0"/>
              </a:defRPr>
            </a:lvl4pPr>
            <a:lvl5pPr marL="2057400" indent="-228600" eaLnBrk="0" hangingPunct="0">
              <a:defRPr sz="8000">
                <a:solidFill>
                  <a:schemeClr val="tx1"/>
                </a:solidFill>
                <a:latin typeface="Arial" charset="0"/>
                <a:cs typeface="Arial" charset="0"/>
              </a:defRPr>
            </a:lvl5pPr>
            <a:lvl6pPr marL="2514600" indent="-228600" defTabSz="4075113" eaLnBrk="0" fontAlgn="base" hangingPunct="0">
              <a:spcBef>
                <a:spcPct val="0"/>
              </a:spcBef>
              <a:spcAft>
                <a:spcPct val="0"/>
              </a:spcAft>
              <a:defRPr sz="8000">
                <a:solidFill>
                  <a:schemeClr val="tx1"/>
                </a:solidFill>
                <a:latin typeface="Arial" charset="0"/>
                <a:cs typeface="Arial" charset="0"/>
              </a:defRPr>
            </a:lvl6pPr>
            <a:lvl7pPr marL="2971800" indent="-228600" defTabSz="4075113" eaLnBrk="0" fontAlgn="base" hangingPunct="0">
              <a:spcBef>
                <a:spcPct val="0"/>
              </a:spcBef>
              <a:spcAft>
                <a:spcPct val="0"/>
              </a:spcAft>
              <a:defRPr sz="8000">
                <a:solidFill>
                  <a:schemeClr val="tx1"/>
                </a:solidFill>
                <a:latin typeface="Arial" charset="0"/>
                <a:cs typeface="Arial" charset="0"/>
              </a:defRPr>
            </a:lvl7pPr>
            <a:lvl8pPr marL="3429000" indent="-228600" defTabSz="4075113" eaLnBrk="0" fontAlgn="base" hangingPunct="0">
              <a:spcBef>
                <a:spcPct val="0"/>
              </a:spcBef>
              <a:spcAft>
                <a:spcPct val="0"/>
              </a:spcAft>
              <a:defRPr sz="8000">
                <a:solidFill>
                  <a:schemeClr val="tx1"/>
                </a:solidFill>
                <a:latin typeface="Arial" charset="0"/>
                <a:cs typeface="Arial" charset="0"/>
              </a:defRPr>
            </a:lvl8pPr>
            <a:lvl9pPr marL="3886200" indent="-228600" defTabSz="4075113" eaLnBrk="0" fontAlgn="base" hangingPunct="0">
              <a:spcBef>
                <a:spcPct val="0"/>
              </a:spcBef>
              <a:spcAft>
                <a:spcPct val="0"/>
              </a:spcAft>
              <a:defRPr sz="8000">
                <a:solidFill>
                  <a:schemeClr val="tx1"/>
                </a:solidFill>
                <a:latin typeface="Arial" charset="0"/>
                <a:cs typeface="Arial" charset="0"/>
              </a:defRPr>
            </a:lvl9pPr>
          </a:lstStyle>
          <a:p>
            <a:pPr algn="ctr" defTabSz="4075113" eaLnBrk="1" hangingPunct="1"/>
            <a:r>
              <a:rPr lang="en-US" sz="5400" i="1" dirty="0">
                <a:solidFill>
                  <a:prstClr val="black"/>
                </a:solidFill>
                <a:latin typeface="Lucida Bright" pitchFamily="18" charset="0"/>
              </a:rPr>
              <a:t>Research Undergraduate:</a:t>
            </a:r>
            <a:r>
              <a:rPr lang="en-US" sz="5400" dirty="0">
                <a:solidFill>
                  <a:prstClr val="black"/>
                </a:solidFill>
                <a:latin typeface="Lucida Bright" pitchFamily="18" charset="0"/>
              </a:rPr>
              <a:t> </a:t>
            </a:r>
            <a:r>
              <a:rPr lang="en-US" sz="5400" dirty="0" smtClean="0">
                <a:solidFill>
                  <a:prstClr val="black"/>
                </a:solidFill>
                <a:latin typeface="Lucida Bright" pitchFamily="18" charset="0"/>
              </a:rPr>
              <a:t>Madison Kincaid</a:t>
            </a:r>
            <a:endParaRPr lang="en-US" sz="5400" dirty="0">
              <a:solidFill>
                <a:prstClr val="black"/>
              </a:solidFill>
              <a:latin typeface="Lucida Bright" pitchFamily="18" charset="0"/>
            </a:endParaRPr>
          </a:p>
          <a:p>
            <a:pPr algn="ctr" defTabSz="4075113" eaLnBrk="1" hangingPunct="1"/>
            <a:r>
              <a:rPr lang="en-US" sz="5400" i="1" dirty="0">
                <a:solidFill>
                  <a:prstClr val="black"/>
                </a:solidFill>
                <a:latin typeface="Lucida Bright" pitchFamily="18" charset="0"/>
              </a:rPr>
              <a:t>Advisors:</a:t>
            </a:r>
            <a:r>
              <a:rPr lang="en-US" sz="5400" dirty="0">
                <a:solidFill>
                  <a:prstClr val="black"/>
                </a:solidFill>
                <a:latin typeface="Lucida Bright" pitchFamily="18" charset="0"/>
              </a:rPr>
              <a:t> Dr. Michael West and </a:t>
            </a:r>
            <a:r>
              <a:rPr lang="en-US" sz="5400" dirty="0" smtClean="0">
                <a:solidFill>
                  <a:prstClr val="black"/>
                </a:solidFill>
                <a:latin typeface="Lucida Bright" pitchFamily="18" charset="0"/>
              </a:rPr>
              <a:t>Dr. Bharat </a:t>
            </a:r>
            <a:r>
              <a:rPr lang="en-US" sz="5400" dirty="0" err="1" smtClean="0">
                <a:solidFill>
                  <a:prstClr val="black"/>
                </a:solidFill>
                <a:latin typeface="Lucida Bright" pitchFamily="18" charset="0"/>
              </a:rPr>
              <a:t>Jasthi</a:t>
            </a:r>
            <a:endParaRPr lang="en-US" sz="5400" dirty="0">
              <a:solidFill>
                <a:prstClr val="black"/>
              </a:solidFill>
              <a:latin typeface="Lucida Bright" pitchFamily="18" charset="0"/>
            </a:endParaRPr>
          </a:p>
        </p:txBody>
      </p:sp>
      <p:pic>
        <p:nvPicPr>
          <p:cNvPr id="2055" name="Picture 2" descr="https://tmail.utk.edu/exchange/mparke11/Inbox/Grant%20Number_xF8FF_Logos--NSF_xF8FF_SM.EML/1_multipart_xF8FF_2_NSF.jpg/C58EA28C-18C0-4a97-9AF2-036E93DDAFB3/NSF.jpg?attach=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21888" y="1355835"/>
            <a:ext cx="3744912"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1"/>
          <p:cNvSpPr txBox="1">
            <a:spLocks/>
          </p:cNvSpPr>
          <p:nvPr/>
        </p:nvSpPr>
        <p:spPr>
          <a:xfrm>
            <a:off x="29772229" y="6410653"/>
            <a:ext cx="10269283" cy="4123235"/>
          </a:xfrm>
          <a:prstGeom prst="rect">
            <a:avLst/>
          </a:prstGeom>
        </p:spPr>
        <p:txBody>
          <a:bodyPr lIns="407557" tIns="203779" rIns="407557" bIns="203779">
            <a:normAutofit/>
          </a:bodyPr>
          <a:lstStyle/>
          <a:p>
            <a:pPr marL="1528340" indent="-1528340" defTabSz="4075572" fontAlgn="auto">
              <a:spcBef>
                <a:spcPct val="20000"/>
              </a:spcBef>
              <a:spcAft>
                <a:spcPts val="0"/>
              </a:spcAft>
              <a:buFont typeface="Arial" pitchFamily="34" charset="0"/>
              <a:buNone/>
              <a:defRPr/>
            </a:pPr>
            <a:r>
              <a:rPr lang="en-US" sz="7100" dirty="0" smtClean="0">
                <a:solidFill>
                  <a:srgbClr val="1F3571"/>
                </a:solidFill>
                <a:latin typeface="Lucida Sans" pitchFamily="34" charset="0"/>
                <a:cs typeface="Arial" charset="0"/>
              </a:rPr>
              <a:t>Results</a:t>
            </a:r>
            <a:endParaRPr lang="en-US" sz="7100" dirty="0">
              <a:solidFill>
                <a:srgbClr val="1F3571"/>
              </a:solidFill>
              <a:latin typeface="Lucida Sans" pitchFamily="34" charset="0"/>
              <a:cs typeface="Arial" charset="0"/>
            </a:endParaRPr>
          </a:p>
          <a:p>
            <a:pPr marL="731520" indent="-457200" defTabSz="4075572" fontAlgn="auto">
              <a:spcBef>
                <a:spcPct val="20000"/>
              </a:spcBef>
              <a:spcAft>
                <a:spcPts val="0"/>
              </a:spcAft>
              <a:buFont typeface="Arial" pitchFamily="34" charset="0"/>
              <a:buChar char="•"/>
              <a:defRPr/>
            </a:pPr>
            <a:r>
              <a:rPr lang="en-US" sz="3200" dirty="0" smtClean="0">
                <a:solidFill>
                  <a:prstClr val="black"/>
                </a:solidFill>
                <a:latin typeface="Lucida Bright" pitchFamily="18" charset="0"/>
                <a:cs typeface="Arial" charset="0"/>
              </a:rPr>
              <a:t>All test runs created defect free welds</a:t>
            </a:r>
          </a:p>
          <a:p>
            <a:pPr marL="731520" indent="-457200" defTabSz="4075572" fontAlgn="auto">
              <a:spcBef>
                <a:spcPct val="20000"/>
              </a:spcBef>
              <a:spcAft>
                <a:spcPts val="0"/>
              </a:spcAft>
              <a:buFont typeface="Arial" pitchFamily="34" charset="0"/>
              <a:buChar char="•"/>
              <a:defRPr/>
            </a:pPr>
            <a:r>
              <a:rPr lang="en-US" sz="3200" dirty="0" smtClean="0">
                <a:solidFill>
                  <a:prstClr val="black"/>
                </a:solidFill>
                <a:latin typeface="Lucida Bright" pitchFamily="18" charset="0"/>
                <a:cs typeface="Arial" charset="0"/>
              </a:rPr>
              <a:t>High hardness at the center of the weld</a:t>
            </a:r>
          </a:p>
          <a:p>
            <a:pPr marL="731520" indent="-457200" defTabSz="4075572" fontAlgn="auto">
              <a:spcBef>
                <a:spcPct val="20000"/>
              </a:spcBef>
              <a:spcAft>
                <a:spcPts val="0"/>
              </a:spcAft>
              <a:buFont typeface="Arial" pitchFamily="34" charset="0"/>
              <a:buChar char="•"/>
              <a:defRPr/>
            </a:pPr>
            <a:r>
              <a:rPr lang="en-US" sz="3200" dirty="0" smtClean="0">
                <a:solidFill>
                  <a:prstClr val="black"/>
                </a:solidFill>
                <a:latin typeface="Lucida Bright" pitchFamily="18" charset="0"/>
                <a:cs typeface="Arial" charset="0"/>
              </a:rPr>
              <a:t>The nugget had much smaller grains than the parent material. </a:t>
            </a:r>
          </a:p>
        </p:txBody>
      </p:sp>
      <p:sp>
        <p:nvSpPr>
          <p:cNvPr id="16" name="Rectangle 15"/>
          <p:cNvSpPr/>
          <p:nvPr/>
        </p:nvSpPr>
        <p:spPr>
          <a:xfrm>
            <a:off x="10896600" y="6410653"/>
            <a:ext cx="18440400" cy="4062651"/>
          </a:xfrm>
          <a:prstGeom prst="rect">
            <a:avLst/>
          </a:prstGeom>
        </p:spPr>
        <p:txBody>
          <a:bodyPr>
            <a:spAutoFit/>
          </a:bodyPr>
          <a:lstStyle/>
          <a:p>
            <a:pPr algn="ctr" defTabSz="4075572" fontAlgn="auto">
              <a:spcBef>
                <a:spcPts val="0"/>
              </a:spcBef>
              <a:spcAft>
                <a:spcPts val="0"/>
              </a:spcAft>
              <a:defRPr/>
            </a:pPr>
            <a:r>
              <a:rPr lang="en-US" sz="6600" dirty="0">
                <a:solidFill>
                  <a:srgbClr val="1F3571"/>
                </a:solidFill>
                <a:latin typeface="Lucida Sans" pitchFamily="34" charset="0"/>
                <a:cs typeface="Arial" charset="0"/>
              </a:rPr>
              <a:t>Introduction</a:t>
            </a:r>
          </a:p>
          <a:p>
            <a:pPr marL="731520" algn="just" defTabSz="4075572" fontAlgn="auto">
              <a:spcBef>
                <a:spcPts val="0"/>
              </a:spcBef>
              <a:spcAft>
                <a:spcPts val="0"/>
              </a:spcAft>
              <a:defRPr/>
            </a:pPr>
            <a:r>
              <a:rPr lang="en-US" sz="3200" dirty="0" smtClean="0">
                <a:solidFill>
                  <a:prstClr val="black"/>
                </a:solidFill>
                <a:latin typeface="Lucida Bright" pitchFamily="18" charset="0"/>
                <a:cs typeface="Arial" charset="0"/>
              </a:rPr>
              <a:t>Friction stir welding </a:t>
            </a:r>
            <a:r>
              <a:rPr lang="en-US" sz="3200" dirty="0">
                <a:solidFill>
                  <a:prstClr val="black"/>
                </a:solidFill>
                <a:latin typeface="Lucida Bright" pitchFamily="18" charset="0"/>
                <a:cs typeface="Arial" charset="0"/>
              </a:rPr>
              <a:t>(</a:t>
            </a:r>
            <a:r>
              <a:rPr lang="en-US" sz="3200" dirty="0" smtClean="0">
                <a:solidFill>
                  <a:prstClr val="black"/>
                </a:solidFill>
                <a:latin typeface="Lucida Bright" pitchFamily="18" charset="0"/>
                <a:cs typeface="Arial" charset="0"/>
              </a:rPr>
              <a:t>FSW) is a solid state welding process that warms up the parent material to the point of plasticizing and then spins the metals together. While popular for aluminum friction stir welding of steels is by far less common. For this particular steel the fine grains make it a desirable candidate for FSW. The goal of this project was to look at whether  FSW was a viable replacement for arc welding in this application.</a:t>
            </a:r>
          </a:p>
          <a:p>
            <a:pPr marL="731520" algn="just" defTabSz="4075572" fontAlgn="auto">
              <a:spcBef>
                <a:spcPts val="0"/>
              </a:spcBef>
              <a:spcAft>
                <a:spcPts val="0"/>
              </a:spcAft>
              <a:defRPr/>
            </a:pPr>
            <a:endParaRPr lang="en-US" sz="3200" dirty="0">
              <a:solidFill>
                <a:prstClr val="black"/>
              </a:solidFill>
              <a:latin typeface="Calibri"/>
              <a:cs typeface="Arial" charset="0"/>
            </a:endParaRPr>
          </a:p>
        </p:txBody>
      </p:sp>
      <p:sp>
        <p:nvSpPr>
          <p:cNvPr id="17" name="Rectangle 16"/>
          <p:cNvSpPr/>
          <p:nvPr/>
        </p:nvSpPr>
        <p:spPr>
          <a:xfrm>
            <a:off x="1143000" y="11918474"/>
            <a:ext cx="9674225" cy="8297656"/>
          </a:xfrm>
          <a:prstGeom prst="rect">
            <a:avLst/>
          </a:prstGeom>
        </p:spPr>
        <p:txBody>
          <a:bodyPr>
            <a:spAutoFit/>
          </a:bodyPr>
          <a:lstStyle/>
          <a:p>
            <a:pPr defTabSz="4075572" fontAlgn="auto">
              <a:spcBef>
                <a:spcPts val="0"/>
              </a:spcBef>
              <a:spcAft>
                <a:spcPts val="0"/>
              </a:spcAft>
              <a:defRPr/>
            </a:pPr>
            <a:r>
              <a:rPr lang="en-US" sz="6600" dirty="0" smtClean="0">
                <a:solidFill>
                  <a:srgbClr val="1F3571"/>
                </a:solidFill>
                <a:latin typeface="Lucida Sans" pitchFamily="34" charset="0"/>
                <a:cs typeface="Arial" charset="0"/>
              </a:rPr>
              <a:t>Procedure</a:t>
            </a:r>
            <a:endParaRPr lang="en-US" sz="6600" dirty="0">
              <a:solidFill>
                <a:srgbClr val="1F3571"/>
              </a:solidFill>
              <a:latin typeface="Lucida Sans" pitchFamily="34" charset="0"/>
              <a:cs typeface="Arial" charset="0"/>
            </a:endParaRPr>
          </a:p>
          <a:p>
            <a:pPr marL="731520" indent="-457200" defTabSz="4075572" fontAlgn="auto">
              <a:spcBef>
                <a:spcPct val="20000"/>
              </a:spcBef>
              <a:spcAft>
                <a:spcPts val="0"/>
              </a:spcAft>
              <a:buFont typeface="Arial" pitchFamily="34" charset="0"/>
              <a:buChar char="•"/>
              <a:defRPr/>
            </a:pPr>
            <a:r>
              <a:rPr lang="en-US" sz="3200" dirty="0" smtClean="0">
                <a:latin typeface="Lucida Bright" pitchFamily="18" charset="0"/>
              </a:rPr>
              <a:t>NUCOR base metal characterized</a:t>
            </a:r>
            <a:endParaRPr lang="en-US" sz="3200" dirty="0">
              <a:latin typeface="Lucida Bright" pitchFamily="18" charset="0"/>
            </a:endParaRPr>
          </a:p>
          <a:p>
            <a:pPr marL="731520" indent="-457200" defTabSz="4075572" fontAlgn="auto">
              <a:spcBef>
                <a:spcPct val="20000"/>
              </a:spcBef>
              <a:spcAft>
                <a:spcPts val="0"/>
              </a:spcAft>
              <a:buFont typeface="Arial" pitchFamily="34" charset="0"/>
              <a:buChar char="•"/>
              <a:defRPr/>
            </a:pPr>
            <a:r>
              <a:rPr lang="en-US" sz="3200" dirty="0" smtClean="0">
                <a:latin typeface="Lucida Bright" pitchFamily="18" charset="0"/>
              </a:rPr>
              <a:t>NUCOR </a:t>
            </a:r>
            <a:r>
              <a:rPr lang="en-US" sz="3200" dirty="0">
                <a:latin typeface="Lucida Bright" pitchFamily="18" charset="0"/>
              </a:rPr>
              <a:t>steel is friction stir </a:t>
            </a:r>
            <a:r>
              <a:rPr lang="en-US" sz="3200" dirty="0" smtClean="0">
                <a:latin typeface="Lucida Bright" pitchFamily="18" charset="0"/>
              </a:rPr>
              <a:t>welded and characterized</a:t>
            </a:r>
          </a:p>
          <a:p>
            <a:pPr marL="731520" indent="-457200" defTabSz="4075572" fontAlgn="auto">
              <a:spcBef>
                <a:spcPct val="20000"/>
              </a:spcBef>
              <a:spcAft>
                <a:spcPts val="0"/>
              </a:spcAft>
              <a:buFont typeface="Arial" pitchFamily="34" charset="0"/>
              <a:buChar char="•"/>
              <a:defRPr/>
            </a:pPr>
            <a:r>
              <a:rPr lang="en-US" sz="3200" dirty="0" smtClean="0">
                <a:latin typeface="Lucida Bright" pitchFamily="18" charset="0"/>
              </a:rPr>
              <a:t>NUCOR arc weld characterized</a:t>
            </a:r>
            <a:endParaRPr lang="en-US" sz="3200" dirty="0">
              <a:latin typeface="Lucida Bright" pitchFamily="18" charset="0"/>
            </a:endParaRPr>
          </a:p>
          <a:p>
            <a:pPr marL="731520" indent="-457200" defTabSz="4075572" fontAlgn="auto">
              <a:spcBef>
                <a:spcPct val="20000"/>
              </a:spcBef>
              <a:spcAft>
                <a:spcPts val="0"/>
              </a:spcAft>
              <a:buFont typeface="Arial" pitchFamily="34" charset="0"/>
              <a:buChar char="•"/>
              <a:defRPr/>
            </a:pPr>
            <a:r>
              <a:rPr lang="en-US" sz="3200" dirty="0" smtClean="0">
                <a:latin typeface="Lucida Bright" pitchFamily="18" charset="0"/>
              </a:rPr>
              <a:t>Characterization</a:t>
            </a:r>
          </a:p>
          <a:p>
            <a:pPr marL="1188720" lvl="1" indent="-457200" defTabSz="4075572" fontAlgn="auto">
              <a:spcBef>
                <a:spcPct val="20000"/>
              </a:spcBef>
              <a:spcAft>
                <a:spcPts val="0"/>
              </a:spcAft>
              <a:buFont typeface="Arial" pitchFamily="34" charset="0"/>
              <a:buChar char="•"/>
              <a:defRPr/>
            </a:pPr>
            <a:r>
              <a:rPr lang="en-US" sz="3200" dirty="0" smtClean="0">
                <a:latin typeface="Lucida Bright" pitchFamily="18" charset="0"/>
              </a:rPr>
              <a:t>Grinding </a:t>
            </a:r>
            <a:r>
              <a:rPr lang="en-US" sz="3200" dirty="0">
                <a:latin typeface="Lucida Bright" pitchFamily="18" charset="0"/>
              </a:rPr>
              <a:t>and polishing – Up to 1200 grit, followed by </a:t>
            </a:r>
            <a:r>
              <a:rPr lang="en-US" sz="3200" dirty="0" smtClean="0">
                <a:latin typeface="Lucida Bright" pitchFamily="18" charset="0"/>
              </a:rPr>
              <a:t>1 µm and 0.3 µm </a:t>
            </a:r>
            <a:r>
              <a:rPr lang="en-US" sz="3200" dirty="0">
                <a:latin typeface="Lucida Bright" pitchFamily="18" charset="0"/>
              </a:rPr>
              <a:t>polycrystalline </a:t>
            </a:r>
            <a:r>
              <a:rPr lang="en-US" sz="3200" dirty="0" smtClean="0">
                <a:latin typeface="Lucida Bright" pitchFamily="18" charset="0"/>
              </a:rPr>
              <a:t>solution</a:t>
            </a:r>
          </a:p>
          <a:p>
            <a:pPr marL="1188720" lvl="1" indent="-457200" defTabSz="4075572" fontAlgn="auto">
              <a:spcBef>
                <a:spcPct val="20000"/>
              </a:spcBef>
              <a:spcAft>
                <a:spcPts val="0"/>
              </a:spcAft>
              <a:buFont typeface="Arial" pitchFamily="34" charset="0"/>
              <a:buChar char="•"/>
              <a:defRPr/>
            </a:pPr>
            <a:r>
              <a:rPr lang="en-US" sz="3200" dirty="0" smtClean="0">
                <a:latin typeface="Lucida Bright" pitchFamily="18" charset="0"/>
              </a:rPr>
              <a:t>Electrolytic </a:t>
            </a:r>
            <a:r>
              <a:rPr lang="en-US" sz="3200" dirty="0">
                <a:latin typeface="Lucida Bright" pitchFamily="18" charset="0"/>
              </a:rPr>
              <a:t>Etch –2% </a:t>
            </a:r>
            <a:r>
              <a:rPr lang="en-US" sz="3200" dirty="0" err="1">
                <a:latin typeface="Lucida Bright" pitchFamily="18" charset="0"/>
              </a:rPr>
              <a:t>nitol</a:t>
            </a:r>
            <a:endParaRPr lang="en-US" sz="3200" dirty="0">
              <a:latin typeface="Lucida Bright" pitchFamily="18" charset="0"/>
            </a:endParaRPr>
          </a:p>
          <a:p>
            <a:pPr marL="1188720" lvl="1" indent="-457200" defTabSz="4075572" fontAlgn="auto">
              <a:spcBef>
                <a:spcPct val="20000"/>
              </a:spcBef>
              <a:spcAft>
                <a:spcPts val="0"/>
              </a:spcAft>
              <a:buFont typeface="Arial" pitchFamily="34" charset="0"/>
              <a:buChar char="•"/>
              <a:defRPr/>
            </a:pPr>
            <a:r>
              <a:rPr lang="en-US" sz="3200" dirty="0">
                <a:latin typeface="Lucida Bright" pitchFamily="18" charset="0"/>
              </a:rPr>
              <a:t>Micrographs taken with Nikon </a:t>
            </a:r>
            <a:r>
              <a:rPr lang="en-US" sz="3200" dirty="0" err="1">
                <a:latin typeface="Lucida Bright" pitchFamily="18" charset="0"/>
              </a:rPr>
              <a:t>Epiphot</a:t>
            </a:r>
            <a:r>
              <a:rPr lang="en-US" sz="3200" dirty="0">
                <a:latin typeface="Lucida Bright" pitchFamily="18" charset="0"/>
              </a:rPr>
              <a:t> 200 optical microscope</a:t>
            </a:r>
          </a:p>
          <a:p>
            <a:pPr marL="1188720" lvl="1" indent="-457200" defTabSz="4075572" fontAlgn="auto">
              <a:spcBef>
                <a:spcPct val="20000"/>
              </a:spcBef>
              <a:spcAft>
                <a:spcPts val="0"/>
              </a:spcAft>
              <a:buFont typeface="Arial" pitchFamily="34" charset="0"/>
              <a:buChar char="•"/>
              <a:defRPr/>
            </a:pPr>
            <a:r>
              <a:rPr lang="en-US" sz="3200" dirty="0" err="1">
                <a:latin typeface="Lucida Bright" pitchFamily="18" charset="0"/>
              </a:rPr>
              <a:t>Vicker’s</a:t>
            </a:r>
            <a:r>
              <a:rPr lang="en-US" sz="3200" dirty="0">
                <a:latin typeface="Lucida Bright" pitchFamily="18" charset="0"/>
              </a:rPr>
              <a:t> Hardness Testing, </a:t>
            </a:r>
            <a:r>
              <a:rPr lang="en-US" sz="3200" dirty="0" smtClean="0">
                <a:latin typeface="Lucida Bright" pitchFamily="18" charset="0"/>
              </a:rPr>
              <a:t>300 </a:t>
            </a:r>
            <a:r>
              <a:rPr lang="en-US" sz="3200" dirty="0">
                <a:latin typeface="Lucida Bright" pitchFamily="18" charset="0"/>
              </a:rPr>
              <a:t>g </a:t>
            </a:r>
            <a:r>
              <a:rPr lang="en-US" sz="3200" dirty="0" smtClean="0">
                <a:latin typeface="Lucida Bright" pitchFamily="18" charset="0"/>
              </a:rPr>
              <a:t>load, 20 seconds</a:t>
            </a:r>
            <a:endParaRPr lang="en-US" sz="3200" dirty="0">
              <a:latin typeface="Lucida Bright" pitchFamily="18" charset="0"/>
            </a:endParaRPr>
          </a:p>
        </p:txBody>
      </p:sp>
      <p:sp>
        <p:nvSpPr>
          <p:cNvPr id="14" name="Rectangle 13"/>
          <p:cNvSpPr/>
          <p:nvPr/>
        </p:nvSpPr>
        <p:spPr>
          <a:xfrm>
            <a:off x="30172818" y="24303846"/>
            <a:ext cx="9674225" cy="5601533"/>
          </a:xfrm>
          <a:prstGeom prst="rect">
            <a:avLst/>
          </a:prstGeom>
        </p:spPr>
        <p:txBody>
          <a:bodyPr>
            <a:spAutoFit/>
          </a:bodyPr>
          <a:lstStyle/>
          <a:p>
            <a:pPr defTabSz="4075113">
              <a:defRPr/>
            </a:pPr>
            <a:r>
              <a:rPr lang="en-US" sz="6600" dirty="0">
                <a:solidFill>
                  <a:srgbClr val="1F3571"/>
                </a:solidFill>
                <a:latin typeface="Lucida Sans" pitchFamily="34" charset="0"/>
                <a:cs typeface="Arial" charset="0"/>
              </a:rPr>
              <a:t>Future Work</a:t>
            </a:r>
            <a:endParaRPr lang="en-US" sz="6600" dirty="0">
              <a:solidFill>
                <a:prstClr val="black"/>
              </a:solidFill>
              <a:latin typeface="Lucida Sans" pitchFamily="34" charset="0"/>
              <a:cs typeface="Arial" charset="0"/>
            </a:endParaRPr>
          </a:p>
          <a:p>
            <a:pPr marL="731520" indent="-457200" defTabSz="4075113">
              <a:buFont typeface="Arial" pitchFamily="34" charset="0"/>
              <a:buChar char="•"/>
              <a:defRPr/>
            </a:pPr>
            <a:r>
              <a:rPr lang="en-US" sz="3200" dirty="0" smtClean="0">
                <a:solidFill>
                  <a:prstClr val="black"/>
                </a:solidFill>
                <a:latin typeface="Lucida Bright" pitchFamily="18" charset="0"/>
                <a:cs typeface="Arial" charset="0"/>
              </a:rPr>
              <a:t>Heat treatment</a:t>
            </a:r>
          </a:p>
          <a:p>
            <a:pPr marL="731520" indent="-457200" defTabSz="4075113">
              <a:buFont typeface="Arial" pitchFamily="34" charset="0"/>
              <a:buChar char="•"/>
              <a:defRPr/>
            </a:pPr>
            <a:r>
              <a:rPr lang="en-US" sz="3200" dirty="0" smtClean="0">
                <a:solidFill>
                  <a:prstClr val="black"/>
                </a:solidFill>
                <a:latin typeface="Lucida Bright" pitchFamily="18" charset="0"/>
                <a:cs typeface="Arial" charset="0"/>
              </a:rPr>
              <a:t>Tensile comparisons</a:t>
            </a:r>
          </a:p>
          <a:p>
            <a:pPr marL="731520" indent="-457200" defTabSz="4075113">
              <a:buFont typeface="Arial" pitchFamily="34" charset="0"/>
              <a:buChar char="•"/>
              <a:defRPr/>
            </a:pPr>
            <a:r>
              <a:rPr lang="en-US" sz="3200" dirty="0" smtClean="0">
                <a:solidFill>
                  <a:prstClr val="black"/>
                </a:solidFill>
                <a:latin typeface="Lucida Bright" pitchFamily="18" charset="0"/>
                <a:cs typeface="Arial" charset="0"/>
              </a:rPr>
              <a:t>Treatment during weld to prevent excessive hardening.</a:t>
            </a:r>
          </a:p>
          <a:p>
            <a:pPr marL="731520" indent="-457200" defTabSz="4075113">
              <a:buFont typeface="Arial" pitchFamily="34" charset="0"/>
              <a:buChar char="•"/>
              <a:defRPr/>
            </a:pPr>
            <a:r>
              <a:rPr lang="en-US" sz="3200" dirty="0" smtClean="0">
                <a:solidFill>
                  <a:prstClr val="black"/>
                </a:solidFill>
                <a:latin typeface="Lucida Bright" pitchFamily="18" charset="0"/>
                <a:cs typeface="Arial" charset="0"/>
              </a:rPr>
              <a:t>Working with a thinner variation of the material</a:t>
            </a:r>
          </a:p>
          <a:p>
            <a:pPr marL="731520" indent="-457200" defTabSz="4075113">
              <a:buFont typeface="Arial" pitchFamily="34" charset="0"/>
              <a:buChar char="•"/>
              <a:defRPr/>
            </a:pPr>
            <a:r>
              <a:rPr lang="en-US" sz="3200" dirty="0" smtClean="0">
                <a:solidFill>
                  <a:prstClr val="black"/>
                </a:solidFill>
                <a:latin typeface="Lucida Bright" pitchFamily="18" charset="0"/>
                <a:cs typeface="Arial" charset="0"/>
              </a:rPr>
              <a:t>Tool wear especially over the long distances desired in this project</a:t>
            </a:r>
            <a:endParaRPr lang="en-US" sz="3200" dirty="0">
              <a:solidFill>
                <a:prstClr val="black"/>
              </a:solidFill>
              <a:latin typeface="Lucida Bright" pitchFamily="18" charset="0"/>
              <a:cs typeface="Arial" charset="0"/>
            </a:endParaRPr>
          </a:p>
          <a:p>
            <a:pPr defTabSz="4075113">
              <a:buFont typeface="Arial" pitchFamily="34" charset="0"/>
              <a:buChar char="•"/>
              <a:defRPr/>
            </a:pPr>
            <a:endParaRPr lang="en-US" sz="3600" dirty="0">
              <a:solidFill>
                <a:prstClr val="black"/>
              </a:solidFill>
              <a:latin typeface="Lucida Bright" pitchFamily="18" charset="0"/>
              <a:cs typeface="Arial" charset="0"/>
            </a:endParaRPr>
          </a:p>
        </p:txBody>
      </p:sp>
      <p:sp>
        <p:nvSpPr>
          <p:cNvPr id="15" name="Rectangle 14"/>
          <p:cNvSpPr/>
          <p:nvPr/>
        </p:nvSpPr>
        <p:spPr>
          <a:xfrm>
            <a:off x="6400800" y="29032200"/>
            <a:ext cx="28803600" cy="1416050"/>
          </a:xfrm>
          <a:prstGeom prst="rect">
            <a:avLst/>
          </a:prstGeom>
        </p:spPr>
        <p:txBody>
          <a:bodyPr>
            <a:spAutoFit/>
          </a:bodyPr>
          <a:lstStyle/>
          <a:p>
            <a:pPr algn="ctr" defTabSz="4075113">
              <a:defRPr/>
            </a:pPr>
            <a:r>
              <a:rPr lang="en-US" sz="5400" dirty="0">
                <a:solidFill>
                  <a:srgbClr val="1F3571"/>
                </a:solidFill>
                <a:latin typeface="Lucida Sans" pitchFamily="34" charset="0"/>
                <a:cs typeface="Arial" charset="0"/>
              </a:rPr>
              <a:t>Acknowledgements</a:t>
            </a:r>
          </a:p>
          <a:p>
            <a:pPr marL="731520" defTabSz="4075113">
              <a:defRPr/>
            </a:pPr>
            <a:r>
              <a:rPr lang="en-US" sz="3200" dirty="0">
                <a:solidFill>
                  <a:prstClr val="black"/>
                </a:solidFill>
                <a:latin typeface="Lucida Bright" pitchFamily="18" charset="0"/>
                <a:cs typeface="Arial" charset="0"/>
              </a:rPr>
              <a:t>Thanks to the National Science Foundation grant </a:t>
            </a:r>
            <a:r>
              <a:rPr lang="en-US" sz="3200" dirty="0" smtClean="0">
                <a:solidFill>
                  <a:prstClr val="black"/>
                </a:solidFill>
                <a:latin typeface="Lucida Bright" pitchFamily="18" charset="0"/>
                <a:cs typeface="Arial" charset="0"/>
              </a:rPr>
              <a:t>#</a:t>
            </a:r>
            <a:r>
              <a:rPr lang="en-US" sz="3000" dirty="0"/>
              <a:t>1157074</a:t>
            </a:r>
            <a:r>
              <a:rPr lang="en-US" sz="3200" dirty="0" smtClean="0">
                <a:solidFill>
                  <a:prstClr val="black"/>
                </a:solidFill>
                <a:latin typeface="Lucida Bright" pitchFamily="18" charset="0"/>
                <a:cs typeface="Arial" charset="0"/>
              </a:rPr>
              <a:t>, </a:t>
            </a:r>
            <a:r>
              <a:rPr lang="en-US" sz="3200" dirty="0">
                <a:solidFill>
                  <a:prstClr val="black"/>
                </a:solidFill>
                <a:latin typeface="Lucida Bright" pitchFamily="18" charset="0"/>
                <a:cs typeface="Arial" charset="0"/>
              </a:rPr>
              <a:t>Dr. Michael West, </a:t>
            </a:r>
            <a:r>
              <a:rPr lang="en-US" sz="3200" dirty="0" smtClean="0">
                <a:solidFill>
                  <a:prstClr val="black"/>
                </a:solidFill>
                <a:latin typeface="Lucida Bright" pitchFamily="18" charset="0"/>
                <a:cs typeface="Arial" charset="0"/>
              </a:rPr>
              <a:t>Dr. Bharat </a:t>
            </a:r>
            <a:r>
              <a:rPr lang="en-US" sz="3200" dirty="0" err="1" smtClean="0">
                <a:solidFill>
                  <a:prstClr val="black"/>
                </a:solidFill>
                <a:latin typeface="Lucida Bright" pitchFamily="18" charset="0"/>
                <a:cs typeface="Arial" charset="0"/>
              </a:rPr>
              <a:t>Jasthi</a:t>
            </a:r>
            <a:r>
              <a:rPr lang="en-US" sz="3200" dirty="0" smtClean="0">
                <a:solidFill>
                  <a:prstClr val="black"/>
                </a:solidFill>
                <a:latin typeface="Lucida Bright" pitchFamily="18" charset="0"/>
                <a:cs typeface="Arial" charset="0"/>
              </a:rPr>
              <a:t>, </a:t>
            </a:r>
            <a:r>
              <a:rPr lang="en-US" sz="3200" dirty="0">
                <a:solidFill>
                  <a:prstClr val="black"/>
                </a:solidFill>
                <a:latin typeface="Lucida Bright" pitchFamily="18" charset="0"/>
                <a:cs typeface="Arial" charset="0"/>
              </a:rPr>
              <a:t>and Dr. Alfred </a:t>
            </a:r>
            <a:r>
              <a:rPr lang="en-US" sz="3200" dirty="0" err="1">
                <a:solidFill>
                  <a:prstClr val="black"/>
                </a:solidFill>
                <a:latin typeface="Lucida Bright" pitchFamily="18" charset="0"/>
                <a:cs typeface="Arial" charset="0"/>
              </a:rPr>
              <a:t>Boysen</a:t>
            </a:r>
            <a:endParaRPr lang="en-US" sz="3200" dirty="0">
              <a:solidFill>
                <a:prstClr val="black"/>
              </a:solidFill>
              <a:latin typeface="Lucida Bright" pitchFamily="18" charset="0"/>
              <a:cs typeface="Arial" charset="0"/>
            </a:endParaRPr>
          </a:p>
        </p:txBody>
      </p:sp>
      <p:sp>
        <p:nvSpPr>
          <p:cNvPr id="2063" name="Title 8"/>
          <p:cNvSpPr>
            <a:spLocks noGrp="1"/>
          </p:cNvSpPr>
          <p:nvPr>
            <p:ph type="title"/>
          </p:nvPr>
        </p:nvSpPr>
        <p:spPr>
          <a:xfrm>
            <a:off x="4876800" y="903808"/>
            <a:ext cx="30145037" cy="2907916"/>
          </a:xfrm>
        </p:spPr>
        <p:txBody>
          <a:bodyPr/>
          <a:lstStyle/>
          <a:p>
            <a:pPr eaLnBrk="1" hangingPunct="1"/>
            <a:r>
              <a:rPr lang="en-US" sz="8000" dirty="0" smtClean="0">
                <a:solidFill>
                  <a:srgbClr val="1F3571"/>
                </a:solidFill>
                <a:latin typeface="Lucida Sans" pitchFamily="34" charset="0"/>
              </a:rPr>
              <a:t>Friction Stir Welding of a Fine Grain Low-Alloy NUCOR Steel </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987" y="20216130"/>
            <a:ext cx="10783625" cy="7189083"/>
          </a:xfrm>
          <a:prstGeom prst="rect">
            <a:avLst/>
          </a:prstGeom>
        </p:spPr>
      </p:pic>
      <p:sp>
        <p:nvSpPr>
          <p:cNvPr id="23" name="TextBox 14"/>
          <p:cNvSpPr txBox="1">
            <a:spLocks noChangeArrowheads="1"/>
          </p:cNvSpPr>
          <p:nvPr/>
        </p:nvSpPr>
        <p:spPr bwMode="auto">
          <a:xfrm>
            <a:off x="1925746" y="27831871"/>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0">
                <a:solidFill>
                  <a:schemeClr val="tx1"/>
                </a:solidFill>
                <a:latin typeface="Arial" charset="0"/>
                <a:cs typeface="Arial" charset="0"/>
              </a:defRPr>
            </a:lvl1pPr>
            <a:lvl2pPr marL="742950" indent="-285750" eaLnBrk="0" hangingPunct="0">
              <a:defRPr sz="8000">
                <a:solidFill>
                  <a:schemeClr val="tx1"/>
                </a:solidFill>
                <a:latin typeface="Arial" charset="0"/>
                <a:cs typeface="Arial" charset="0"/>
              </a:defRPr>
            </a:lvl2pPr>
            <a:lvl3pPr marL="1143000" indent="-228600" eaLnBrk="0" hangingPunct="0">
              <a:defRPr sz="8000">
                <a:solidFill>
                  <a:schemeClr val="tx1"/>
                </a:solidFill>
                <a:latin typeface="Arial" charset="0"/>
                <a:cs typeface="Arial" charset="0"/>
              </a:defRPr>
            </a:lvl3pPr>
            <a:lvl4pPr marL="1600200" indent="-228600" eaLnBrk="0" hangingPunct="0">
              <a:defRPr sz="8000">
                <a:solidFill>
                  <a:schemeClr val="tx1"/>
                </a:solidFill>
                <a:latin typeface="Arial" charset="0"/>
                <a:cs typeface="Arial" charset="0"/>
              </a:defRPr>
            </a:lvl4pPr>
            <a:lvl5pPr marL="2057400" indent="-228600" eaLnBrk="0" hangingPunct="0">
              <a:defRPr sz="8000">
                <a:solidFill>
                  <a:schemeClr val="tx1"/>
                </a:solidFill>
                <a:latin typeface="Arial" charset="0"/>
                <a:cs typeface="Arial" charset="0"/>
              </a:defRPr>
            </a:lvl5pPr>
            <a:lvl6pPr marL="2514600" indent="-228600" defTabSz="4075113" eaLnBrk="0" fontAlgn="base" hangingPunct="0">
              <a:spcBef>
                <a:spcPct val="0"/>
              </a:spcBef>
              <a:spcAft>
                <a:spcPct val="0"/>
              </a:spcAft>
              <a:defRPr sz="8000">
                <a:solidFill>
                  <a:schemeClr val="tx1"/>
                </a:solidFill>
                <a:latin typeface="Arial" charset="0"/>
                <a:cs typeface="Arial" charset="0"/>
              </a:defRPr>
            </a:lvl6pPr>
            <a:lvl7pPr marL="2971800" indent="-228600" defTabSz="4075113" eaLnBrk="0" fontAlgn="base" hangingPunct="0">
              <a:spcBef>
                <a:spcPct val="0"/>
              </a:spcBef>
              <a:spcAft>
                <a:spcPct val="0"/>
              </a:spcAft>
              <a:defRPr sz="8000">
                <a:solidFill>
                  <a:schemeClr val="tx1"/>
                </a:solidFill>
                <a:latin typeface="Arial" charset="0"/>
                <a:cs typeface="Arial" charset="0"/>
              </a:defRPr>
            </a:lvl7pPr>
            <a:lvl8pPr marL="3429000" indent="-228600" defTabSz="4075113" eaLnBrk="0" fontAlgn="base" hangingPunct="0">
              <a:spcBef>
                <a:spcPct val="0"/>
              </a:spcBef>
              <a:spcAft>
                <a:spcPct val="0"/>
              </a:spcAft>
              <a:defRPr sz="8000">
                <a:solidFill>
                  <a:schemeClr val="tx1"/>
                </a:solidFill>
                <a:latin typeface="Arial" charset="0"/>
                <a:cs typeface="Arial" charset="0"/>
              </a:defRPr>
            </a:lvl8pPr>
            <a:lvl9pPr marL="3886200" indent="-228600" defTabSz="4075113" eaLnBrk="0" fontAlgn="base" hangingPunct="0">
              <a:spcBef>
                <a:spcPct val="0"/>
              </a:spcBef>
              <a:spcAft>
                <a:spcPct val="0"/>
              </a:spcAft>
              <a:defRPr sz="8000">
                <a:solidFill>
                  <a:schemeClr val="tx1"/>
                </a:solidFill>
                <a:latin typeface="Arial" charset="0"/>
                <a:cs typeface="Arial" charset="0"/>
              </a:defRPr>
            </a:lvl9pPr>
          </a:lstStyle>
          <a:p>
            <a:pPr eaLnBrk="1" hangingPunct="1"/>
            <a:r>
              <a:rPr lang="en-US" sz="3600" dirty="0">
                <a:solidFill>
                  <a:schemeClr val="tx2"/>
                </a:solidFill>
                <a:latin typeface="Calibri" pitchFamily="34" charset="0"/>
              </a:rPr>
              <a:t>Figure 1</a:t>
            </a:r>
            <a:r>
              <a:rPr lang="en-US" sz="3600" dirty="0">
                <a:solidFill>
                  <a:srgbClr val="FF0000"/>
                </a:solidFill>
                <a:latin typeface="Calibri" pitchFamily="34" charset="0"/>
              </a:rPr>
              <a:t>:</a:t>
            </a:r>
            <a:r>
              <a:rPr lang="en-US" sz="3600" dirty="0">
                <a:latin typeface="Calibri" pitchFamily="34" charset="0"/>
              </a:rPr>
              <a:t> </a:t>
            </a:r>
            <a:r>
              <a:rPr lang="en-US" sz="3600" dirty="0" smtClean="0">
                <a:latin typeface="Calibri" pitchFamily="34" charset="0"/>
              </a:rPr>
              <a:t>Bead on plate weld of parent material</a:t>
            </a:r>
            <a:endParaRPr lang="en-US" sz="3600" dirty="0">
              <a:latin typeface="Calibri" pitchFamily="34" charset="0"/>
            </a:endParaRPr>
          </a:p>
        </p:txBody>
      </p:sp>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l="3959" r="13393"/>
          <a:stretch/>
        </p:blipFill>
        <p:spPr>
          <a:xfrm>
            <a:off x="11119055" y="10401222"/>
            <a:ext cx="4809639" cy="3034504"/>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45371" y="21108681"/>
            <a:ext cx="4566446" cy="2384731"/>
          </a:xfrm>
          <a:prstGeom prst="rect">
            <a:avLst/>
          </a:prstGeom>
        </p:spPr>
      </p:pic>
      <p:grpSp>
        <p:nvGrpSpPr>
          <p:cNvPr id="42" name="Group 41"/>
          <p:cNvGrpSpPr/>
          <p:nvPr/>
        </p:nvGrpSpPr>
        <p:grpSpPr>
          <a:xfrm>
            <a:off x="29772229" y="8947173"/>
            <a:ext cx="8552075" cy="5884897"/>
            <a:chOff x="29752660" y="8682441"/>
            <a:chExt cx="8552075" cy="5884897"/>
          </a:xfrm>
        </p:grpSpPr>
        <p:grpSp>
          <p:nvGrpSpPr>
            <p:cNvPr id="18" name="Group 17"/>
            <p:cNvGrpSpPr/>
            <p:nvPr/>
          </p:nvGrpSpPr>
          <p:grpSpPr>
            <a:xfrm>
              <a:off x="30197532" y="8682441"/>
              <a:ext cx="8107203" cy="5884897"/>
              <a:chOff x="4400369" y="927256"/>
              <a:chExt cx="3448231" cy="3041722"/>
            </a:xfrm>
          </p:grpSpPr>
          <p:grpSp>
            <p:nvGrpSpPr>
              <p:cNvPr id="19" name="Group 18"/>
              <p:cNvGrpSpPr/>
              <p:nvPr/>
            </p:nvGrpSpPr>
            <p:grpSpPr>
              <a:xfrm>
                <a:off x="5486400" y="927256"/>
                <a:ext cx="2362200" cy="2290865"/>
                <a:chOff x="5181600" y="1519135"/>
                <a:chExt cx="2362200" cy="2290865"/>
              </a:xfrm>
            </p:grpSpPr>
            <p:sp>
              <p:nvSpPr>
                <p:cNvPr id="27" name="Rectangle 26"/>
                <p:cNvSpPr/>
                <p:nvPr/>
              </p:nvSpPr>
              <p:spPr>
                <a:xfrm>
                  <a:off x="5181600" y="2667000"/>
                  <a:ext cx="2362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6200000">
                  <a:off x="5219705" y="1633434"/>
                  <a:ext cx="2286000" cy="2057401"/>
                </a:xfrm>
                <a:prstGeom prst="chord">
                  <a:avLst>
                    <a:gd name="adj1" fmla="val 5398635"/>
                    <a:gd name="adj2" fmla="val 16199225"/>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ord 28"/>
                <p:cNvSpPr/>
                <p:nvPr/>
              </p:nvSpPr>
              <p:spPr>
                <a:xfrm rot="16200000">
                  <a:off x="5257798" y="1864783"/>
                  <a:ext cx="2209807" cy="1638302"/>
                </a:xfrm>
                <a:prstGeom prst="chord">
                  <a:avLst>
                    <a:gd name="adj1" fmla="val 5334117"/>
                    <a:gd name="adj2" fmla="val 16273071"/>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6705600" y="2800350"/>
                <a:ext cx="22860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flipV="1">
                <a:off x="6782295" y="2895600"/>
                <a:ext cx="704358" cy="1073378"/>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4" idx="2"/>
              </p:cNvCxnSpPr>
              <p:nvPr/>
            </p:nvCxnSpPr>
            <p:spPr>
              <a:xfrm flipH="1">
                <a:off x="6318153" y="1949391"/>
                <a:ext cx="120747" cy="367837"/>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986749" y="1583506"/>
                <a:ext cx="904302" cy="365885"/>
              </a:xfrm>
              <a:prstGeom prst="rect">
                <a:avLst/>
              </a:prstGeom>
              <a:noFill/>
            </p:spPr>
            <p:txBody>
              <a:bodyPr wrap="square" rtlCol="0">
                <a:spAutoFit/>
              </a:bodyPr>
              <a:lstStyle/>
              <a:p>
                <a:r>
                  <a:rPr lang="en-US" sz="4000" dirty="0" smtClean="0"/>
                  <a:t>Nugget</a:t>
                </a:r>
                <a:endParaRPr lang="en-US" sz="4000" dirty="0"/>
              </a:p>
            </p:txBody>
          </p:sp>
          <p:sp>
            <p:nvSpPr>
              <p:cNvPr id="25" name="TextBox 24"/>
              <p:cNvSpPr txBox="1"/>
              <p:nvPr/>
            </p:nvSpPr>
            <p:spPr>
              <a:xfrm>
                <a:off x="4400369" y="2590800"/>
                <a:ext cx="622893" cy="365885"/>
              </a:xfrm>
              <a:prstGeom prst="rect">
                <a:avLst/>
              </a:prstGeom>
              <a:noFill/>
            </p:spPr>
            <p:txBody>
              <a:bodyPr wrap="square" rtlCol="0">
                <a:spAutoFit/>
              </a:bodyPr>
              <a:lstStyle/>
              <a:p>
                <a:r>
                  <a:rPr lang="en-US" sz="4000" dirty="0" smtClean="0"/>
                  <a:t>HAZ</a:t>
                </a:r>
                <a:endParaRPr lang="en-US" sz="4000" dirty="0"/>
              </a:p>
            </p:txBody>
          </p:sp>
          <p:cxnSp>
            <p:nvCxnSpPr>
              <p:cNvPr id="26" name="Straight Arrow Connector 25"/>
              <p:cNvCxnSpPr>
                <a:stCxn id="25" idx="3"/>
              </p:cNvCxnSpPr>
              <p:nvPr/>
            </p:nvCxnSpPr>
            <p:spPr>
              <a:xfrm flipV="1">
                <a:off x="5023262" y="2646625"/>
                <a:ext cx="857254" cy="127118"/>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33109242" y="12541117"/>
              <a:ext cx="537466" cy="3685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flipV="1">
              <a:off x="31662028" y="12786713"/>
              <a:ext cx="1783636" cy="1534929"/>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1562675" y="10893831"/>
              <a:ext cx="1426921" cy="600794"/>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9752660" y="10294976"/>
              <a:ext cx="2221430" cy="1323439"/>
            </a:xfrm>
            <a:prstGeom prst="rect">
              <a:avLst/>
            </a:prstGeom>
            <a:noFill/>
          </p:spPr>
          <p:txBody>
            <a:bodyPr wrap="square" rtlCol="0">
              <a:spAutoFit/>
            </a:bodyPr>
            <a:lstStyle/>
            <a:p>
              <a:r>
                <a:rPr lang="en-US" sz="4000" dirty="0" smtClean="0"/>
                <a:t>Parent Material</a:t>
              </a:r>
              <a:endParaRPr lang="en-US" sz="4000" dirty="0"/>
            </a:p>
          </p:txBody>
        </p:sp>
      </p:gr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02824" y="14786637"/>
            <a:ext cx="4242100" cy="3181575"/>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941712" y="24383930"/>
            <a:ext cx="4242100" cy="3181575"/>
          </a:xfrm>
          <a:prstGeom prst="rect">
            <a:avLst/>
          </a:prstGeom>
        </p:spPr>
      </p:pic>
      <p:graphicFrame>
        <p:nvGraphicFramePr>
          <p:cNvPr id="54" name="Chart 53"/>
          <p:cNvGraphicFramePr>
            <a:graphicFrameLocks noGrp="1"/>
          </p:cNvGraphicFramePr>
          <p:nvPr>
            <p:extLst>
              <p:ext uri="{D42A27DB-BD31-4B8C-83A1-F6EECF244321}">
                <p14:modId xmlns:p14="http://schemas.microsoft.com/office/powerpoint/2010/main" val="1849420197"/>
              </p:ext>
            </p:extLst>
          </p:nvPr>
        </p:nvGraphicFramePr>
        <p:xfrm>
          <a:off x="12797572" y="21160223"/>
          <a:ext cx="10880576" cy="7316402"/>
        </p:xfrm>
        <a:graphic>
          <a:graphicData uri="http://schemas.openxmlformats.org/drawingml/2006/chart">
            <c:chart xmlns:c="http://schemas.openxmlformats.org/drawingml/2006/chart" xmlns:r="http://schemas.openxmlformats.org/officeDocument/2006/relationships" r:id="rId11"/>
          </a:graphicData>
        </a:graphic>
      </p:graphicFrame>
      <p:pic>
        <p:nvPicPr>
          <p:cNvPr id="48" name="Picture 47"/>
          <p:cNvPicPr>
            <a:picLocks noChangeAspect="1"/>
          </p:cNvPicPr>
          <p:nvPr/>
        </p:nvPicPr>
        <p:blipFill rotWithShape="1">
          <a:blip r:embed="rId12" cstate="print">
            <a:extLst>
              <a:ext uri="{28A0092B-C50C-407E-A947-70E740481C1C}">
                <a14:useLocalDpi xmlns:a14="http://schemas.microsoft.com/office/drawing/2010/main" val="0"/>
              </a:ext>
            </a:extLst>
          </a:blip>
          <a:srcRect l="15789" t="44388" r="32536" b="27898"/>
          <a:stretch/>
        </p:blipFill>
        <p:spPr>
          <a:xfrm>
            <a:off x="19003478" y="18745355"/>
            <a:ext cx="5197643" cy="1858354"/>
          </a:xfrm>
          <a:prstGeom prst="rect">
            <a:avLst/>
          </a:prstGeom>
        </p:spPr>
      </p:pic>
      <p:sp>
        <p:nvSpPr>
          <p:cNvPr id="49" name="TextBox 48"/>
          <p:cNvSpPr txBox="1"/>
          <p:nvPr/>
        </p:nvSpPr>
        <p:spPr>
          <a:xfrm>
            <a:off x="14437479" y="19063395"/>
            <a:ext cx="4090737" cy="1077218"/>
          </a:xfrm>
          <a:prstGeom prst="rect">
            <a:avLst/>
          </a:prstGeom>
          <a:noFill/>
        </p:spPr>
        <p:txBody>
          <a:bodyPr wrap="square" rtlCol="0">
            <a:spAutoFit/>
          </a:bodyPr>
          <a:lstStyle/>
          <a:p>
            <a:r>
              <a:rPr lang="en-US" sz="3200" dirty="0" smtClean="0">
                <a:solidFill>
                  <a:schemeClr val="tx2"/>
                </a:solidFill>
                <a:latin typeface="Lucida Bright" pitchFamily="18" charset="0"/>
              </a:rPr>
              <a:t>Figure 2: </a:t>
            </a:r>
            <a:r>
              <a:rPr lang="en-US" sz="3200" dirty="0" smtClean="0">
                <a:latin typeface="Lucida Bright" pitchFamily="18" charset="0"/>
              </a:rPr>
              <a:t>FSW bead on plate weld</a:t>
            </a:r>
            <a:endParaRPr lang="en-US" sz="3200" dirty="0">
              <a:solidFill>
                <a:schemeClr val="tx2"/>
              </a:solidFill>
              <a:latin typeface="Lucida Bright" pitchFamily="18" charset="0"/>
            </a:endParaRPr>
          </a:p>
        </p:txBody>
      </p:sp>
      <p:sp>
        <p:nvSpPr>
          <p:cNvPr id="51" name="TextBox 50"/>
          <p:cNvSpPr txBox="1"/>
          <p:nvPr/>
        </p:nvSpPr>
        <p:spPr>
          <a:xfrm>
            <a:off x="11119055" y="13487345"/>
            <a:ext cx="4809639" cy="1077218"/>
          </a:xfrm>
          <a:prstGeom prst="rect">
            <a:avLst/>
          </a:prstGeom>
          <a:noFill/>
        </p:spPr>
        <p:txBody>
          <a:bodyPr wrap="square" rtlCol="0">
            <a:spAutoFit/>
          </a:bodyPr>
          <a:lstStyle/>
          <a:p>
            <a:r>
              <a:rPr lang="en-US" sz="3200" dirty="0" smtClean="0">
                <a:solidFill>
                  <a:schemeClr val="tx2"/>
                </a:solidFill>
                <a:latin typeface="Lucida Bright" pitchFamily="18" charset="0"/>
              </a:rPr>
              <a:t>Figure 3: </a:t>
            </a:r>
            <a:r>
              <a:rPr lang="en-US" sz="3200" dirty="0" smtClean="0">
                <a:latin typeface="Lucida Bright" pitchFamily="18" charset="0"/>
              </a:rPr>
              <a:t>Arc welded sample</a:t>
            </a:r>
            <a:endParaRPr lang="en-US" sz="3200" dirty="0">
              <a:solidFill>
                <a:schemeClr val="tx2"/>
              </a:solidFill>
              <a:latin typeface="Lucida Bright" pitchFamily="18" charset="0"/>
            </a:endParaRPr>
          </a:p>
        </p:txBody>
      </p:sp>
      <p:sp>
        <p:nvSpPr>
          <p:cNvPr id="52" name="TextBox 51"/>
          <p:cNvSpPr txBox="1"/>
          <p:nvPr/>
        </p:nvSpPr>
        <p:spPr>
          <a:xfrm>
            <a:off x="11402824" y="17968212"/>
            <a:ext cx="4242100" cy="1077218"/>
          </a:xfrm>
          <a:prstGeom prst="rect">
            <a:avLst/>
          </a:prstGeom>
          <a:noFill/>
        </p:spPr>
        <p:txBody>
          <a:bodyPr wrap="square" rtlCol="0">
            <a:spAutoFit/>
          </a:bodyPr>
          <a:lstStyle/>
          <a:p>
            <a:r>
              <a:rPr lang="en-US" sz="3200" dirty="0" smtClean="0">
                <a:solidFill>
                  <a:schemeClr val="tx2"/>
                </a:solidFill>
                <a:latin typeface="Lucida Bright" pitchFamily="18" charset="0"/>
              </a:rPr>
              <a:t>Figure 4: </a:t>
            </a:r>
            <a:r>
              <a:rPr lang="en-US" sz="3200" dirty="0" smtClean="0">
                <a:latin typeface="Lucida Bright" pitchFamily="18" charset="0"/>
              </a:rPr>
              <a:t>Arc weld micrograph</a:t>
            </a:r>
            <a:endParaRPr lang="en-US" sz="3200" dirty="0">
              <a:latin typeface="Lucida Bright" pitchFamily="18" charset="0"/>
            </a:endParaRPr>
          </a:p>
        </p:txBody>
      </p:sp>
      <p:sp>
        <p:nvSpPr>
          <p:cNvPr id="53" name="TextBox 52"/>
          <p:cNvSpPr txBox="1"/>
          <p:nvPr/>
        </p:nvSpPr>
        <p:spPr>
          <a:xfrm>
            <a:off x="24941712" y="23493412"/>
            <a:ext cx="4395288" cy="584775"/>
          </a:xfrm>
          <a:prstGeom prst="rect">
            <a:avLst/>
          </a:prstGeom>
          <a:noFill/>
        </p:spPr>
        <p:txBody>
          <a:bodyPr wrap="square" rtlCol="0">
            <a:spAutoFit/>
          </a:bodyPr>
          <a:lstStyle/>
          <a:p>
            <a:r>
              <a:rPr lang="en-US" sz="3200" dirty="0" smtClean="0">
                <a:solidFill>
                  <a:schemeClr val="tx2"/>
                </a:solidFill>
                <a:latin typeface="Lucida Bright" pitchFamily="18" charset="0"/>
              </a:rPr>
              <a:t>Figure 5: </a:t>
            </a:r>
            <a:r>
              <a:rPr lang="en-US" sz="3200" dirty="0" smtClean="0">
                <a:latin typeface="Lucida Bright" pitchFamily="18" charset="0"/>
              </a:rPr>
              <a:t>FSW sample</a:t>
            </a:r>
            <a:endParaRPr lang="en-US" sz="3200" dirty="0">
              <a:solidFill>
                <a:schemeClr val="tx2"/>
              </a:solidFill>
              <a:latin typeface="Lucida Bright" pitchFamily="18" charset="0"/>
            </a:endParaRPr>
          </a:p>
        </p:txBody>
      </p:sp>
      <p:sp>
        <p:nvSpPr>
          <p:cNvPr id="55" name="TextBox 54"/>
          <p:cNvSpPr txBox="1"/>
          <p:nvPr/>
        </p:nvSpPr>
        <p:spPr>
          <a:xfrm>
            <a:off x="24201121" y="27831871"/>
            <a:ext cx="5571108" cy="584775"/>
          </a:xfrm>
          <a:prstGeom prst="rect">
            <a:avLst/>
          </a:prstGeom>
          <a:noFill/>
        </p:spPr>
        <p:txBody>
          <a:bodyPr wrap="square" rtlCol="0">
            <a:spAutoFit/>
          </a:bodyPr>
          <a:lstStyle/>
          <a:p>
            <a:r>
              <a:rPr lang="en-US" sz="3200" dirty="0" smtClean="0">
                <a:solidFill>
                  <a:schemeClr val="tx2"/>
                </a:solidFill>
                <a:latin typeface="Lucida Bright" pitchFamily="18" charset="0"/>
              </a:rPr>
              <a:t>Figure 6: </a:t>
            </a:r>
            <a:r>
              <a:rPr lang="en-US" sz="3200" dirty="0" smtClean="0">
                <a:latin typeface="Lucida Bright" pitchFamily="18" charset="0"/>
              </a:rPr>
              <a:t>FSW micrograph</a:t>
            </a:r>
            <a:endParaRPr lang="en-US" sz="3200" dirty="0">
              <a:solidFill>
                <a:schemeClr val="tx2"/>
              </a:solidFill>
              <a:latin typeface="Lucida Bright" pitchFamily="18" charset="0"/>
            </a:endParaRPr>
          </a:p>
        </p:txBody>
      </p:sp>
      <p:sp>
        <p:nvSpPr>
          <p:cNvPr id="56" name="TextBox 55"/>
          <p:cNvSpPr txBox="1"/>
          <p:nvPr/>
        </p:nvSpPr>
        <p:spPr>
          <a:xfrm>
            <a:off x="29772229" y="18477702"/>
            <a:ext cx="10461371" cy="1077218"/>
          </a:xfrm>
          <a:prstGeom prst="rect">
            <a:avLst/>
          </a:prstGeom>
          <a:noFill/>
        </p:spPr>
        <p:txBody>
          <a:bodyPr wrap="square" rtlCol="0">
            <a:spAutoFit/>
          </a:bodyPr>
          <a:lstStyle/>
          <a:p>
            <a:r>
              <a:rPr lang="en-US" sz="3200" dirty="0" smtClean="0">
                <a:solidFill>
                  <a:schemeClr val="tx2"/>
                </a:solidFill>
                <a:latin typeface="Lucida Bright" pitchFamily="18" charset="0"/>
              </a:rPr>
              <a:t>Figure 7: </a:t>
            </a:r>
            <a:r>
              <a:rPr lang="en-US" sz="3200" dirty="0" smtClean="0">
                <a:latin typeface="Lucida Bright" pitchFamily="18" charset="0"/>
              </a:rPr>
              <a:t>High magnification micrographs of welded and parent materials in a Friction Stir Weld</a:t>
            </a:r>
            <a:endParaRPr lang="en-US" sz="3200" dirty="0">
              <a:solidFill>
                <a:schemeClr val="tx2"/>
              </a:solidFill>
              <a:latin typeface="Lucida Bright" pitchFamily="18" charset="0"/>
            </a:endParaRPr>
          </a:p>
        </p:txBody>
      </p:sp>
      <p:graphicFrame>
        <p:nvGraphicFramePr>
          <p:cNvPr id="62" name="Chart 61"/>
          <p:cNvGraphicFramePr>
            <a:graphicFrameLocks noGrp="1"/>
          </p:cNvGraphicFramePr>
          <p:nvPr>
            <p:extLst>
              <p:ext uri="{D42A27DB-BD31-4B8C-83A1-F6EECF244321}">
                <p14:modId xmlns:p14="http://schemas.microsoft.com/office/powerpoint/2010/main" val="1263111590"/>
              </p:ext>
            </p:extLst>
          </p:nvPr>
        </p:nvGraphicFramePr>
        <p:xfrm>
          <a:off x="16240488" y="10216837"/>
          <a:ext cx="12610410" cy="8174394"/>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693607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1.Draft Poster</Template>
  <TotalTime>37462</TotalTime>
  <Words>422</Words>
  <Application>Microsoft Office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Friction Stir Welding of a Fine Grain Low-Alloy NUCOR Steel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Kincaid</dc:creator>
  <cp:lastModifiedBy>Boysen, Alfred R</cp:lastModifiedBy>
  <cp:revision>41</cp:revision>
  <dcterms:created xsi:type="dcterms:W3CDTF">2012-07-05T16:45:36Z</dcterms:created>
  <dcterms:modified xsi:type="dcterms:W3CDTF">2012-08-03T01:43:59Z</dcterms:modified>
</cp:coreProperties>
</file>